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4F61-BDFE-4259-B8F2-C78C8648C986}" type="datetimeFigureOut">
              <a:rPr lang="en-US" smtClean="0"/>
              <a:t>30/12/2020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A4B6-2358-4EB9-B42B-4EEF9F7F305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8" descr="IMG_20201230_163219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208394" cy="6858000"/>
          </a:xfrm>
          <a:prstGeom prst="rect"/>
        </p:spPr>
      </p:pic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/>
            </a:r>
            <a:br>
              <a:rPr dirty="0" lang="en-US" smtClean="0"/>
            </a:br>
            <a:r>
              <a:rPr dirty="0" lang="en-US"/>
              <a:t/>
            </a:r>
            <a:br>
              <a:rPr dirty="0" lang="en-US"/>
            </a:br>
            <a:endParaRPr dirty="0" lang="en-US"/>
          </a:p>
        </p:txBody>
      </p:sp>
      <p:sp>
        <p:nvSpPr>
          <p:cNvPr id="1048593" name="Rectangle 3"/>
          <p:cNvSpPr/>
          <p:nvPr/>
        </p:nvSpPr>
        <p:spPr>
          <a:xfrm>
            <a:off x="457200" y="228600"/>
            <a:ext cx="8229600" cy="22885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5400" lang="en-US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algn="tl" blurRad="50800" rotWithShape="0">
                    <a:srgbClr val="000000"/>
                  </a:outerShdw>
                </a:effectLst>
              </a:rPr>
              <a:t>JINDAL ADARSH VIDYALAYA</a:t>
            </a:r>
            <a:endParaRPr b="1" dirty="0" sz="5400" lang="en-US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algn="tl" blurRad="50800" rotWithShape="0">
                  <a:srgbClr val="000000"/>
                </a:outerShdw>
              </a:effectLst>
            </a:endParaRPr>
          </a:p>
          <a:p>
            <a:pPr algn="ctr"/>
            <a:r>
              <a:rPr b="1" dirty="0" sz="4000" lang="en-US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algn="tl" blurRad="50800" rotWithShape="0">
                    <a:srgbClr val="000000"/>
                  </a:outerShdw>
                </a:effectLst>
              </a:rPr>
              <a:t>PRE-PRIMARY VIRTUAL JOURNEY </a:t>
            </a:r>
            <a:endParaRPr b="1" cap="none" dirty="0" sz="4000" lang="en-US" spc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sp>
        <p:nvSpPr>
          <p:cNvPr id="1048594" name="Rectangle 5"/>
          <p:cNvSpPr/>
          <p:nvPr/>
        </p:nvSpPr>
        <p:spPr>
          <a:xfrm>
            <a:off x="1151098" y="3185318"/>
            <a:ext cx="6553200" cy="650240"/>
          </a:xfrm>
          <a:prstGeom prst="rect"/>
          <a:solidFill>
            <a:schemeClr val="bg2"/>
          </a:solidFill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38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Reflection of the year 2020-21</a:t>
            </a:r>
            <a:endParaRPr b="1" cap="none" dirty="0" sz="3800" lang="en-US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5" name="Rectangle 7"/>
          <p:cNvSpPr/>
          <p:nvPr/>
        </p:nvSpPr>
        <p:spPr>
          <a:xfrm>
            <a:off x="4114800" y="5943600"/>
            <a:ext cx="4958080" cy="802640"/>
          </a:xfrm>
          <a:prstGeom prst="rect"/>
          <a:solidFill>
            <a:srgbClr val="00206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1" cap="all" dirty="0" sz="2400" lang="en-US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Topic: Go back to go forward</a:t>
            </a:r>
          </a:p>
          <a:p>
            <a:pPr algn="ctr"/>
            <a:r>
              <a:rPr b="1" cap="all" dirty="0" sz="2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Grade : </a:t>
            </a:r>
            <a:r>
              <a:rPr b="1" cap="all" dirty="0" sz="2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algn="bl" blurRad="12700" dir="5400000" dist="1000" endPos="45000" rotWithShape="0" stA="28000" sy="-100000"/>
                </a:effectLst>
              </a:rPr>
              <a:t>ukg</a:t>
            </a:r>
            <a:endParaRPr b="1" cap="all" dirty="0" sz="2400" lang="en-US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Content Placeholder 4" descr="IMG-20201229-WA0033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0" y="1524000"/>
            <a:ext cx="2895599" cy="2895599"/>
          </a:xfrm>
        </p:spPr>
      </p:pic>
      <p:pic>
        <p:nvPicPr>
          <p:cNvPr id="2097182" name="Picture 5" descr="IMG-20201229-WA0035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67400" y="1371600"/>
            <a:ext cx="3276600" cy="4724400"/>
          </a:xfrm>
          <a:prstGeom prst="rect"/>
        </p:spPr>
      </p:pic>
      <p:pic>
        <p:nvPicPr>
          <p:cNvPr id="2097183" name="Picture 6" descr="IMG-20201230-WA0031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057400" y="4419600"/>
            <a:ext cx="3657600" cy="2057400"/>
          </a:xfrm>
          <a:prstGeom prst="rect"/>
        </p:spPr>
      </p:pic>
      <p:sp>
        <p:nvSpPr>
          <p:cNvPr id="1048617" name="Rectangle 7"/>
          <p:cNvSpPr/>
          <p:nvPr/>
        </p:nvSpPr>
        <p:spPr>
          <a:xfrm>
            <a:off x="0" y="0"/>
            <a:ext cx="9144000" cy="92333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48618" name="Rectangle 8"/>
          <p:cNvSpPr/>
          <p:nvPr/>
        </p:nvSpPr>
        <p:spPr>
          <a:xfrm>
            <a:off x="2819400" y="0"/>
            <a:ext cx="36118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5400" lang="en-US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Mental Spa</a:t>
            </a:r>
            <a:endParaRPr b="1" cap="none" dirty="0" sz="5400" lang="en-US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Content Placeholder 4" descr="IMG-20201229-WA0047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57200" y="1447800"/>
            <a:ext cx="3581400" cy="4800600"/>
          </a:xfrm>
        </p:spPr>
      </p:pic>
      <p:sp>
        <p:nvSpPr>
          <p:cNvPr id="1048619" name="Rectangle 5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Master Class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85" name="Picture 6" descr="IMG-20201230-WA0024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1371600"/>
            <a:ext cx="3805163" cy="4901242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3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Spark Plug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86" name="Picture 4" descr="IMG-20201230-WA002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53200" y="1905000"/>
            <a:ext cx="2438400" cy="4953000"/>
          </a:xfrm>
          <a:prstGeom prst="rect"/>
        </p:spPr>
      </p:pic>
      <p:pic>
        <p:nvPicPr>
          <p:cNvPr id="2097187" name="Picture 5" descr="IMG-20201230-WA0020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752600"/>
            <a:ext cx="2895600" cy="4648199"/>
          </a:xfrm>
          <a:prstGeom prst="rect"/>
        </p:spPr>
      </p:pic>
      <p:pic>
        <p:nvPicPr>
          <p:cNvPr id="2097188" name="Picture 6" descr="IMG-20201230-WA0029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48000" y="1143000"/>
            <a:ext cx="3124200" cy="4191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3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Transdisciplinary</a:t>
            </a:r>
            <a:r>
              <a:rPr b="1" cap="none" dirty="0" sz="54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Challenge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89" name="Picture 4" descr="IMG-20201230-WA0023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5800" y="1219200"/>
            <a:ext cx="3201651" cy="2667000"/>
          </a:xfrm>
          <a:prstGeom prst="rect"/>
        </p:spPr>
      </p:pic>
      <p:pic>
        <p:nvPicPr>
          <p:cNvPr id="2097190" name="Picture 6" descr="IMG-20201229-WA0024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181600" y="1371600"/>
            <a:ext cx="3429000" cy="2590800"/>
          </a:xfrm>
          <a:prstGeom prst="rect"/>
        </p:spPr>
      </p:pic>
      <p:pic>
        <p:nvPicPr>
          <p:cNvPr id="2097191" name="Picture 7" descr="IMG-20201230-WA0035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590800" y="4114800"/>
            <a:ext cx="4114800" cy="2314575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3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Competitions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92" name="Picture 4" descr="IMG-20201230-WA0026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8600" y="1600200"/>
            <a:ext cx="3201962" cy="4800600"/>
          </a:xfrm>
          <a:prstGeom prst="rect"/>
        </p:spPr>
      </p:pic>
      <p:pic>
        <p:nvPicPr>
          <p:cNvPr id="2097193" name="Picture 5" descr="IMG-20201229-WA0052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581400" y="1143000"/>
            <a:ext cx="2743200" cy="2743200"/>
          </a:xfrm>
          <a:prstGeom prst="rect"/>
        </p:spPr>
      </p:pic>
      <p:pic>
        <p:nvPicPr>
          <p:cNvPr id="2097194" name="Picture 6" descr="IMG-20201230-WA0025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172200" y="3886200"/>
            <a:ext cx="2743200" cy="2743200"/>
          </a:xfrm>
          <a:prstGeom prst="rect"/>
        </p:spPr>
      </p:pic>
      <p:sp>
        <p:nvSpPr>
          <p:cNvPr id="1048623" name="TextBox 7"/>
          <p:cNvSpPr txBox="1"/>
          <p:nvPr/>
        </p:nvSpPr>
        <p:spPr>
          <a:xfrm>
            <a:off x="533400" y="1143000"/>
            <a:ext cx="21336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n-US" smtClean="0"/>
              <a:t>Halloween</a:t>
            </a:r>
            <a:endParaRPr b="1" dirty="0" sz="2000" lang="en-US"/>
          </a:p>
        </p:txBody>
      </p:sp>
      <p:sp>
        <p:nvSpPr>
          <p:cNvPr id="1048624" name="TextBox 8"/>
          <p:cNvSpPr txBox="1"/>
          <p:nvPr/>
        </p:nvSpPr>
        <p:spPr>
          <a:xfrm>
            <a:off x="3886200" y="3886200"/>
            <a:ext cx="21336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n-US" smtClean="0"/>
              <a:t>Fancy Dress</a:t>
            </a:r>
            <a:endParaRPr b="1" dirty="0" sz="2000" lang="en-US"/>
          </a:p>
        </p:txBody>
      </p:sp>
      <p:sp>
        <p:nvSpPr>
          <p:cNvPr id="1048625" name="TextBox 9"/>
          <p:cNvSpPr txBox="1"/>
          <p:nvPr/>
        </p:nvSpPr>
        <p:spPr>
          <a:xfrm>
            <a:off x="6400800" y="3124200"/>
            <a:ext cx="2514600" cy="7010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 smtClean="0"/>
              <a:t>Kannada </a:t>
            </a:r>
            <a:r>
              <a:rPr b="1" dirty="0" sz="2000" lang="en-US" err="1" smtClean="0"/>
              <a:t>Rajyothsava</a:t>
            </a:r>
            <a:endParaRPr b="1" dirty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3"/>
          <p:cNvSpPr/>
          <p:nvPr/>
        </p:nvSpPr>
        <p:spPr>
          <a:xfrm>
            <a:off x="0" y="0"/>
            <a:ext cx="9144000" cy="10693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66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Sports</a:t>
            </a:r>
            <a:endParaRPr b="1" cap="none" dirty="0" sz="66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57" name="Picture 4" descr="IMG-20201229-WA0028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" y="1143000"/>
            <a:ext cx="3733800" cy="2465717"/>
          </a:xfrm>
          <a:prstGeom prst="rect"/>
        </p:spPr>
      </p:pic>
      <p:pic>
        <p:nvPicPr>
          <p:cNvPr id="2097158" name="Picture 5" descr="IMG-20201229-WA0040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248400" y="1371600"/>
            <a:ext cx="2650331" cy="3752681"/>
          </a:xfrm>
          <a:prstGeom prst="rect"/>
        </p:spPr>
      </p:pic>
      <p:pic>
        <p:nvPicPr>
          <p:cNvPr id="2097159" name="Picture 6" descr="IMG-20201230-WA0028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85800" y="3733800"/>
            <a:ext cx="5334000" cy="280035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3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Congloms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54" name="Picture 4" descr="IMG-20201229-WA004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3276600"/>
            <a:ext cx="2895600" cy="3338989"/>
          </a:xfrm>
          <a:prstGeom prst="rect"/>
        </p:spPr>
      </p:pic>
      <p:pic>
        <p:nvPicPr>
          <p:cNvPr id="2097155" name="Picture 5" descr="IMG-20201230-WA0030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429000" y="990600"/>
            <a:ext cx="2764970" cy="2639290"/>
          </a:xfrm>
          <a:prstGeom prst="rect"/>
        </p:spPr>
      </p:pic>
      <p:pic>
        <p:nvPicPr>
          <p:cNvPr id="2097156" name="Picture 6" descr="IMG-20201230-WA0018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6019800" y="3657600"/>
            <a:ext cx="2971800" cy="2971800"/>
          </a:xfrm>
          <a:prstGeom prst="rect"/>
        </p:spPr>
      </p:pic>
      <p:sp>
        <p:nvSpPr>
          <p:cNvPr id="1048590" name="TextBox 7"/>
          <p:cNvSpPr txBox="1"/>
          <p:nvPr/>
        </p:nvSpPr>
        <p:spPr>
          <a:xfrm>
            <a:off x="3581400" y="3581400"/>
            <a:ext cx="2209800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/>
              <a:t>Frog Race</a:t>
            </a:r>
            <a:endParaRPr b="1"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</a:gra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3"/>
          <p:cNvSpPr/>
          <p:nvPr/>
        </p:nvSpPr>
        <p:spPr>
          <a:xfrm>
            <a:off x="0" y="0"/>
            <a:ext cx="9144000" cy="891540"/>
          </a:xfrm>
          <a:prstGeom prst="rect"/>
          <a:solidFill>
            <a:schemeClr val="tx2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algn="tl" blurRad="25000" dir="16020000" dist="20000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Virtual Planning</a:t>
            </a:r>
            <a:endParaRPr b="1" cap="none" dirty="0" sz="5400" lang="en-US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algn="tl" blurRad="25000" dir="16020000" dist="20000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97153" name="Picture 4" descr="IMG-20201229-WA005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57400" y="990600"/>
            <a:ext cx="5562600" cy="58674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 descr="IMG-20201230-WA004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86" name="Rectangle 5"/>
          <p:cNvSpPr/>
          <p:nvPr/>
        </p:nvSpPr>
        <p:spPr>
          <a:xfrm rot="20917813">
            <a:off x="549447" y="1159329"/>
            <a:ext cx="6888480" cy="8915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pPr algn="ctr"/>
            <a:r>
              <a:rPr b="1" cap="none" dirty="0" sz="5400" lang="en-US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</a:rPr>
              <a:t>Happy New Year 2021</a:t>
            </a:r>
            <a:endParaRPr b="1" cap="none" dirty="0" sz="5400" lang="en-US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algn="tl" blurRad="80000" dir="5040000" dist="4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587" name="Rectangle 6"/>
          <p:cNvSpPr/>
          <p:nvPr/>
        </p:nvSpPr>
        <p:spPr>
          <a:xfrm rot="816262">
            <a:off x="3148738" y="4484718"/>
            <a:ext cx="4564380" cy="10693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cap="all" dirty="0" sz="6600" lang="en-US" spc="0" err="1" smtClean="0">
                <a:solidFill>
                  <a:schemeClr val="accent1"/>
                </a:solidFill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</a:rPr>
              <a:t>Thankyou</a:t>
            </a:r>
            <a:endParaRPr b="1" cap="all" dirty="0" sz="6600" lang="en-US" spc="0">
              <a:solidFill>
                <a:schemeClr val="accent1"/>
              </a:solidFill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3"/>
          <p:cNvSpPr txBox="1"/>
          <p:nvPr/>
        </p:nvSpPr>
        <p:spPr>
          <a:xfrm>
            <a:off x="152400" y="0"/>
            <a:ext cx="8763000" cy="15900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Glimpses of some insightful processes and practices</a:t>
            </a:r>
          </a:p>
          <a:p>
            <a:endParaRPr b="1" dirty="0" lang="en-US" smtClean="0">
              <a:solidFill>
                <a:srgbClr val="C00000"/>
              </a:solidFill>
            </a:endParaRPr>
          </a:p>
          <a:p>
            <a:endParaRPr dirty="0" lang="en-US"/>
          </a:p>
        </p:txBody>
      </p:sp>
      <p:sp>
        <p:nvSpPr>
          <p:cNvPr id="1048597" name="TextBox 6"/>
          <p:cNvSpPr txBox="1"/>
          <p:nvPr/>
        </p:nvSpPr>
        <p:spPr>
          <a:xfrm>
            <a:off x="4267200" y="1828800"/>
            <a:ext cx="4495800" cy="2453640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sz="2800" lang="en-US" smtClean="0">
                <a:solidFill>
                  <a:schemeClr val="tx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These practices are great learning experience for our students and they have enriched with a broader perspective of life.</a:t>
            </a:r>
          </a:p>
          <a:p>
            <a:pPr algn="just"/>
            <a:endParaRPr dirty="0" lang="en-US"/>
          </a:p>
        </p:txBody>
      </p:sp>
      <p:pic>
        <p:nvPicPr>
          <p:cNvPr id="2097161" name="Picture 7" descr="IMG-20201230-WA004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1524000"/>
            <a:ext cx="2971800" cy="35814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2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Content Placeholder 3" descr="IMG-20201229-WA003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1600200"/>
            <a:ext cx="7804547" cy="4343400"/>
          </a:xfrm>
        </p:spPr>
      </p:pic>
      <p:sp>
        <p:nvSpPr>
          <p:cNvPr id="1048598" name="Rectangle 5"/>
          <p:cNvSpPr/>
          <p:nvPr/>
        </p:nvSpPr>
        <p:spPr>
          <a:xfrm>
            <a:off x="2895600" y="228600"/>
            <a:ext cx="3599179" cy="1069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Kindness</a:t>
            </a:r>
            <a:endParaRPr b="1" cap="none" dirty="0" sz="6600" lang="en-US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p>
            <a:r>
              <a:rPr b="1" dirty="0" sz="6600" lang="en-US" smtClean="0">
                <a:solidFill>
                  <a:schemeClr val="bg1"/>
                </a:solidFill>
              </a:rPr>
              <a:t>Surplus</a:t>
            </a:r>
            <a:endParaRPr b="1" dirty="0" sz="6600" lang="en-US">
              <a:solidFill>
                <a:schemeClr val="bg1"/>
              </a:solidFill>
            </a:endParaRPr>
          </a:p>
        </p:txBody>
      </p:sp>
      <p:pic>
        <p:nvPicPr>
          <p:cNvPr id="2097163" name="Picture 5" descr="IMG-20201229-WA0053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24600" y="1524000"/>
            <a:ext cx="2667000" cy="3810000"/>
          </a:xfrm>
          <a:prstGeom prst="rect"/>
        </p:spPr>
      </p:pic>
      <p:pic>
        <p:nvPicPr>
          <p:cNvPr id="2097164" name="Content Placeholder 7" descr="IMG-20201229-WA0055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28601" y="1524001"/>
            <a:ext cx="2362199" cy="2292722"/>
          </a:xfrm>
        </p:spPr>
      </p:pic>
      <p:sp>
        <p:nvSpPr>
          <p:cNvPr id="1048600" name="TextBox 8"/>
          <p:cNvSpPr txBox="1"/>
          <p:nvPr/>
        </p:nvSpPr>
        <p:spPr>
          <a:xfrm>
            <a:off x="457200" y="1143000"/>
            <a:ext cx="19812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Tent House</a:t>
            </a:r>
            <a:endParaRPr b="1" dirty="0" lang="en-US"/>
          </a:p>
        </p:txBody>
      </p:sp>
      <p:sp>
        <p:nvSpPr>
          <p:cNvPr id="1048601" name="TextBox 9"/>
          <p:cNvSpPr txBox="1"/>
          <p:nvPr/>
        </p:nvSpPr>
        <p:spPr>
          <a:xfrm>
            <a:off x="7010400" y="1219200"/>
            <a:ext cx="1752600" cy="38100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Fabric Design</a:t>
            </a:r>
            <a:endParaRPr b="1" dirty="0" lang="en-US"/>
          </a:p>
        </p:txBody>
      </p:sp>
      <p:pic>
        <p:nvPicPr>
          <p:cNvPr id="2097165" name="Content Placeholder 4" descr="IMG-20201229-WA0043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971800" y="1752600"/>
            <a:ext cx="3276600" cy="4648200"/>
          </a:xfrm>
          <a:prstGeom prst="rect"/>
        </p:spPr>
      </p:pic>
      <p:sp>
        <p:nvSpPr>
          <p:cNvPr id="1048602" name="TextBox 10"/>
          <p:cNvSpPr txBox="1"/>
          <p:nvPr/>
        </p:nvSpPr>
        <p:spPr>
          <a:xfrm>
            <a:off x="4191000" y="1371600"/>
            <a:ext cx="10668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Leaf Art</a:t>
            </a:r>
            <a:endParaRPr b="1" dirty="0" lang="en-US"/>
          </a:p>
        </p:txBody>
      </p:sp>
      <p:pic>
        <p:nvPicPr>
          <p:cNvPr id="2097166" name="Picture 11" descr="IMG-20201229-WA0038.jpg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04800" y="4038600"/>
            <a:ext cx="2298290" cy="2590800"/>
          </a:xfrm>
          <a:prstGeom prst="rect"/>
        </p:spPr>
      </p:pic>
      <p:sp>
        <p:nvSpPr>
          <p:cNvPr id="1048603" name="TextBox 12"/>
          <p:cNvSpPr txBox="1"/>
          <p:nvPr/>
        </p:nvSpPr>
        <p:spPr>
          <a:xfrm>
            <a:off x="609600" y="3733800"/>
            <a:ext cx="1295400" cy="6248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First Aid kit</a:t>
            </a:r>
            <a:endParaRPr b="1"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Content Placeholder 4" descr="IMG-20201229-WA0032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85800" y="1600200"/>
            <a:ext cx="4648200" cy="2104348"/>
          </a:xfrm>
        </p:spPr>
      </p:pic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p>
            <a:r>
              <a:rPr b="1" dirty="0" sz="6600" lang="en-US" smtClean="0">
                <a:solidFill>
                  <a:schemeClr val="bg1"/>
                </a:solidFill>
              </a:rPr>
              <a:t>Gratitude</a:t>
            </a:r>
            <a:endParaRPr b="1" dirty="0" sz="6600" lang="en-US">
              <a:solidFill>
                <a:schemeClr val="bg1"/>
              </a:solidFill>
            </a:endParaRPr>
          </a:p>
        </p:txBody>
      </p:sp>
      <p:sp>
        <p:nvSpPr>
          <p:cNvPr id="1048605" name="TextBox 8"/>
          <p:cNvSpPr txBox="1"/>
          <p:nvPr/>
        </p:nvSpPr>
        <p:spPr>
          <a:xfrm>
            <a:off x="2286000" y="1219200"/>
            <a:ext cx="1524000" cy="38100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Magic Cards</a:t>
            </a:r>
            <a:endParaRPr b="1" dirty="0" lang="en-US"/>
          </a:p>
        </p:txBody>
      </p:sp>
      <p:pic>
        <p:nvPicPr>
          <p:cNvPr id="2097168" name="Picture 13" descr="IMG-20201229-WA003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562600" y="1752600"/>
            <a:ext cx="3200400" cy="4953000"/>
          </a:xfrm>
          <a:prstGeom prst="rect"/>
        </p:spPr>
      </p:pic>
      <p:sp>
        <p:nvSpPr>
          <p:cNvPr id="1048606" name="TextBox 16"/>
          <p:cNvSpPr txBox="1"/>
          <p:nvPr/>
        </p:nvSpPr>
        <p:spPr>
          <a:xfrm>
            <a:off x="6096000" y="1447800"/>
            <a:ext cx="16002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Piggy bank</a:t>
            </a:r>
            <a:endParaRPr b="1" dirty="0" lang="en-US"/>
          </a:p>
        </p:txBody>
      </p:sp>
      <p:pic>
        <p:nvPicPr>
          <p:cNvPr id="2097169" name="Picture 17" descr="IMG-20201230-WA0022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09600" y="4038600"/>
            <a:ext cx="4648200" cy="2667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Content Placeholder 4" descr="IMG-20201229-WA0023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1219200"/>
            <a:ext cx="4148799" cy="4525963"/>
          </a:xfrm>
        </p:spPr>
      </p:pic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>
            <a:noAutofit/>
          </a:bodyPr>
          <a:p>
            <a:r>
              <a:rPr b="1" dirty="0" sz="6600" lang="en-US" smtClean="0">
                <a:solidFill>
                  <a:schemeClr val="bg1"/>
                </a:solidFill>
              </a:rPr>
              <a:t>Citizenship</a:t>
            </a:r>
            <a:endParaRPr b="1" dirty="0" sz="6600" lang="en-US">
              <a:solidFill>
                <a:schemeClr val="bg1"/>
              </a:solidFill>
            </a:endParaRPr>
          </a:p>
        </p:txBody>
      </p:sp>
      <p:pic>
        <p:nvPicPr>
          <p:cNvPr id="2097171" name="Picture 6" descr="IMG-20201229-WA0051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1219200"/>
            <a:ext cx="4495800" cy="4495800"/>
          </a:xfrm>
          <a:prstGeom prst="rect"/>
        </p:spPr>
      </p:pic>
      <p:sp>
        <p:nvSpPr>
          <p:cNvPr id="1048608" name="Rectangle 7"/>
          <p:cNvSpPr/>
          <p:nvPr/>
        </p:nvSpPr>
        <p:spPr>
          <a:xfrm>
            <a:off x="304800" y="5638800"/>
            <a:ext cx="8666480" cy="8915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Collection of MLP Wrappers</a:t>
            </a:r>
            <a:endParaRPr b="1" cap="none" dirty="0" sz="5400" lang="en-US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Content Placeholder 4" descr="IMG-20201229-WA0026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" y="1295400"/>
            <a:ext cx="2514599" cy="2285999"/>
          </a:xfrm>
        </p:spPr>
      </p:pic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p>
            <a:r>
              <a:rPr b="1" dirty="0" sz="6600" lang="en-US" smtClean="0">
                <a:solidFill>
                  <a:schemeClr val="bg1"/>
                </a:solidFill>
              </a:rPr>
              <a:t>Academics</a:t>
            </a:r>
            <a:endParaRPr b="1" dirty="0" sz="6600" lang="en-US">
              <a:solidFill>
                <a:schemeClr val="bg1"/>
              </a:solidFill>
            </a:endParaRPr>
          </a:p>
        </p:txBody>
      </p:sp>
      <p:pic>
        <p:nvPicPr>
          <p:cNvPr id="2097173" name="Picture 5" descr="IMG-20201229-WA0054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172200" y="3276600"/>
            <a:ext cx="2819400" cy="2819400"/>
          </a:xfrm>
          <a:prstGeom prst="rect"/>
        </p:spPr>
      </p:pic>
      <p:pic>
        <p:nvPicPr>
          <p:cNvPr id="2097174" name="Content Placeholder 4" descr="IMG-20201229-WA0048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228600" y="3733800"/>
            <a:ext cx="2362200" cy="2362200"/>
          </a:xfrm>
          <a:prstGeom prst="rect"/>
        </p:spPr>
      </p:pic>
      <p:pic>
        <p:nvPicPr>
          <p:cNvPr id="2097175" name="Picture 7" descr="IMG-20201229-WA0050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324600" y="1371600"/>
            <a:ext cx="2667000" cy="1752600"/>
          </a:xfrm>
          <a:prstGeom prst="rect"/>
        </p:spPr>
      </p:pic>
      <p:pic>
        <p:nvPicPr>
          <p:cNvPr id="2097176" name="Picture 8" descr="IMG-20201229-WA0057.jpg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200400" y="1295400"/>
            <a:ext cx="2514600" cy="4343400"/>
          </a:xfrm>
          <a:prstGeom prst="rect"/>
        </p:spPr>
      </p:pic>
      <p:sp>
        <p:nvSpPr>
          <p:cNvPr id="1048610" name="Rectangle 10"/>
          <p:cNvSpPr/>
          <p:nvPr/>
        </p:nvSpPr>
        <p:spPr>
          <a:xfrm>
            <a:off x="2514600" y="5791200"/>
            <a:ext cx="5821680" cy="688341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cap="none" dirty="0" sz="4000" lang="en-US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Concept </a:t>
            </a:r>
            <a:r>
              <a:rPr b="1" dirty="0" sz="40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b="1" cap="none" dirty="0" sz="4000" lang="en-US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ased Activities</a:t>
            </a:r>
            <a:endParaRPr b="1" cap="none" dirty="0" sz="4000" lang="en-US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/>
          </a:solidFill>
        </p:spPr>
        <p:txBody>
          <a:bodyPr>
            <a:normAutofit fontScale="90000"/>
          </a:bodyPr>
          <a:p>
            <a:r>
              <a:rPr b="1" dirty="0" lang="en-US" smtClean="0">
                <a:solidFill>
                  <a:schemeClr val="bg1"/>
                </a:solidFill>
              </a:rPr>
              <a:t>Celebrations – Colour days &amp; Festivals</a:t>
            </a:r>
            <a:endParaRPr b="1" dirty="0" lang="en-US">
              <a:solidFill>
                <a:schemeClr val="bg1"/>
              </a:solidFill>
            </a:endParaRPr>
          </a:p>
        </p:txBody>
      </p:sp>
      <p:pic>
        <p:nvPicPr>
          <p:cNvPr id="2097177" name="Picture 10" descr="IMG-20201230-WA0017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1524000"/>
            <a:ext cx="3522464" cy="4648200"/>
          </a:xfrm>
          <a:prstGeom prst="rect"/>
        </p:spPr>
      </p:pic>
      <p:pic>
        <p:nvPicPr>
          <p:cNvPr id="2097178" name="Content Placeholder 6" descr="IMG-20201229-WA0037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038600" y="1600200"/>
            <a:ext cx="4343400" cy="4572000"/>
          </a:xfrm>
        </p:spPr>
      </p:pic>
      <p:sp>
        <p:nvSpPr>
          <p:cNvPr id="1048612" name="TextBox 12"/>
          <p:cNvSpPr txBox="1"/>
          <p:nvPr/>
        </p:nvSpPr>
        <p:spPr>
          <a:xfrm>
            <a:off x="685800" y="1066800"/>
            <a:ext cx="2697479" cy="447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2400" lang="en-US" smtClean="0"/>
              <a:t>Independence Day</a:t>
            </a:r>
            <a:endParaRPr b="1" dirty="0" sz="2400" lang="en-US"/>
          </a:p>
        </p:txBody>
      </p:sp>
      <p:sp>
        <p:nvSpPr>
          <p:cNvPr id="1048613" name="TextBox 13"/>
          <p:cNvSpPr txBox="1"/>
          <p:nvPr/>
        </p:nvSpPr>
        <p:spPr>
          <a:xfrm>
            <a:off x="4495800" y="1143000"/>
            <a:ext cx="30480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smtClean="0"/>
              <a:t>Grey Day</a:t>
            </a:r>
            <a:endParaRPr b="1" dirty="0" sz="240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/>
          </a:solidFill>
        </p:spPr>
        <p:txBody>
          <a:bodyPr>
            <a:normAutofit fontScale="90000"/>
          </a:bodyPr>
          <a:p>
            <a:r>
              <a:rPr b="1" dirty="0" lang="en-US" smtClean="0">
                <a:solidFill>
                  <a:schemeClr val="bg1"/>
                </a:solidFill>
              </a:rPr>
              <a:t>Celebrations – Colour days &amp; Festivals</a:t>
            </a:r>
            <a:endParaRPr b="1" dirty="0" lang="en-US">
              <a:solidFill>
                <a:schemeClr val="bg1"/>
              </a:solidFill>
            </a:endParaRPr>
          </a:p>
        </p:txBody>
      </p:sp>
      <p:pic>
        <p:nvPicPr>
          <p:cNvPr id="2097179" name="Picture 5" descr="IMG-20201229-WA004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724400" y="1523999"/>
            <a:ext cx="4267200" cy="4615543"/>
          </a:xfrm>
          <a:prstGeom prst="rect"/>
        </p:spPr>
      </p:pic>
      <p:sp>
        <p:nvSpPr>
          <p:cNvPr id="1048615" name="TextBox 9"/>
          <p:cNvSpPr txBox="1"/>
          <p:nvPr/>
        </p:nvSpPr>
        <p:spPr>
          <a:xfrm>
            <a:off x="6553200" y="990600"/>
            <a:ext cx="15240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 err="1" smtClean="0"/>
              <a:t>Diwali</a:t>
            </a:r>
            <a:endParaRPr b="1" dirty="0" sz="2800" lang="en-US"/>
          </a:p>
        </p:txBody>
      </p:sp>
      <p:pic>
        <p:nvPicPr>
          <p:cNvPr id="2097180" name="Content Placeholder 6" descr="IMG-20201229-WA0049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28600" y="1524000"/>
            <a:ext cx="4343400" cy="4889269"/>
          </a:xfrm>
          <a:prstGeom prst="rect"/>
        </p:spPr>
      </p:pic>
      <p:sp>
        <p:nvSpPr>
          <p:cNvPr id="1048616" name="TextBox 11"/>
          <p:cNvSpPr txBox="1"/>
          <p:nvPr/>
        </p:nvSpPr>
        <p:spPr>
          <a:xfrm>
            <a:off x="457200" y="990600"/>
            <a:ext cx="327660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en-US" smtClean="0"/>
              <a:t>Christmas</a:t>
            </a:r>
            <a:endParaRPr b="1" dirty="0" sz="280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HOME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Zoha-Ammar</dc:creator>
  <cp:lastModifiedBy>Zoha-Ammar</cp:lastModifiedBy>
  <dcterms:created xsi:type="dcterms:W3CDTF">2020-12-08T20:32:37Z</dcterms:created>
  <dcterms:modified xsi:type="dcterms:W3CDTF">2020-12-30T12:18:42Z</dcterms:modified>
</cp:coreProperties>
</file>