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5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0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77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0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5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3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2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17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8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0B638-E679-4CFD-BE8E-0CE8ABFFD605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A1242-E6D8-43B6-9EC9-93946E442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9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V="1">
            <a:off x="1346661" y="673212"/>
            <a:ext cx="8533486" cy="68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346661" y="655145"/>
            <a:ext cx="0" cy="3269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254" idx="0"/>
          </p:cNvCxnSpPr>
          <p:nvPr/>
        </p:nvCxnSpPr>
        <p:spPr>
          <a:xfrm flipH="1">
            <a:off x="7431559" y="596826"/>
            <a:ext cx="10389" cy="342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257" idx="0"/>
          </p:cNvCxnSpPr>
          <p:nvPr/>
        </p:nvCxnSpPr>
        <p:spPr>
          <a:xfrm>
            <a:off x="9880147" y="680083"/>
            <a:ext cx="19402" cy="284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57339" y="1385200"/>
            <a:ext cx="7260394" cy="206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95791" y="1700798"/>
            <a:ext cx="1723213" cy="31403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Head </a:t>
            </a:r>
            <a:r>
              <a:rPr lang="en-US" sz="1100" dirty="0" err="1" smtClean="0">
                <a:solidFill>
                  <a:schemeClr val="tx1"/>
                </a:solidFill>
              </a:rPr>
              <a:t>PrePrimaryNursery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to KG  (</a:t>
            </a:r>
            <a:r>
              <a:rPr lang="en-US" sz="1100" dirty="0" err="1" smtClean="0">
                <a:solidFill>
                  <a:schemeClr val="tx1"/>
                </a:solidFill>
              </a:rPr>
              <a:t>Ms.Deepa</a:t>
            </a:r>
            <a:r>
              <a:rPr lang="en-US" sz="1100" dirty="0" smtClean="0">
                <a:solidFill>
                  <a:schemeClr val="tx1"/>
                </a:solidFill>
              </a:rPr>
              <a:t> Joshi)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34834" y="2107014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K </a:t>
            </a:r>
            <a:r>
              <a:rPr lang="en-US" sz="1100" dirty="0" err="1" smtClean="0">
                <a:solidFill>
                  <a:schemeClr val="tx1"/>
                </a:solidFill>
              </a:rPr>
              <a:t>Nagamani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659772" y="2430855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Sreedevi</a:t>
            </a:r>
            <a:r>
              <a:rPr lang="en-US" sz="1100" dirty="0" smtClean="0">
                <a:solidFill>
                  <a:schemeClr val="tx1"/>
                </a:solidFill>
              </a:rPr>
              <a:t> G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659772" y="2754696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Kavitha</a:t>
            </a:r>
            <a:r>
              <a:rPr lang="en-US" sz="1100" dirty="0" smtClean="0">
                <a:solidFill>
                  <a:schemeClr val="tx1"/>
                </a:solidFill>
              </a:rPr>
              <a:t> M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659772" y="3072121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VLN </a:t>
            </a:r>
            <a:r>
              <a:rPr lang="en-US" sz="1100" dirty="0" err="1" smtClean="0">
                <a:solidFill>
                  <a:schemeClr val="tx1"/>
                </a:solidFill>
              </a:rPr>
              <a:t>Aparna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59772" y="3396816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Shilpa</a:t>
            </a:r>
            <a:r>
              <a:rPr lang="en-US" sz="1100" dirty="0" smtClean="0">
                <a:solidFill>
                  <a:schemeClr val="tx1"/>
                </a:solidFill>
              </a:rPr>
              <a:t> T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H="1" flipV="1">
            <a:off x="1205344" y="1974012"/>
            <a:ext cx="17746" cy="234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205344" y="224105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05344" y="256489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223090" y="2888740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228895" y="3206165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224740" y="354090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667259" y="3731045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Selva</a:t>
            </a:r>
            <a:r>
              <a:rPr lang="en-US" sz="1000" dirty="0" smtClean="0">
                <a:solidFill>
                  <a:schemeClr val="tx1"/>
                </a:solidFill>
              </a:rPr>
              <a:t> Maithili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655354" y="4048471"/>
            <a:ext cx="903318" cy="26808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Ambika</a:t>
            </a:r>
            <a:r>
              <a:rPr lang="en-US" sz="1100" dirty="0" smtClean="0">
                <a:solidFill>
                  <a:schemeClr val="tx1"/>
                </a:solidFill>
              </a:rPr>
              <a:t> K G 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1223090" y="3858325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223090" y="430471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2894864" y="1720504"/>
            <a:ext cx="1849812" cy="32008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Head Primary Grade (I-V)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Ms.Shilpa</a:t>
            </a:r>
            <a:r>
              <a:rPr lang="en-US" sz="1100" dirty="0" smtClean="0">
                <a:solidFill>
                  <a:schemeClr val="tx1"/>
                </a:solidFill>
              </a:rPr>
              <a:t> Desai)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093334" y="219371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652128" y="2841612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87457" y="256921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072478" y="2381224"/>
            <a:ext cx="493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093334" y="2777716"/>
            <a:ext cx="467641" cy="49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974184" y="2084563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err="1" smtClean="0">
                <a:solidFill>
                  <a:schemeClr val="tx1"/>
                </a:solidFill>
              </a:rPr>
              <a:t>MrsRudramma</a:t>
            </a:r>
            <a:r>
              <a:rPr lang="en-US" sz="1050" dirty="0" smtClean="0">
                <a:solidFill>
                  <a:schemeClr val="tx1"/>
                </a:solidFill>
              </a:rPr>
              <a:t> P M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H="1" flipV="1">
            <a:off x="5542205" y="2111948"/>
            <a:ext cx="35634" cy="4756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561410" y="2247484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524174" y="272628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552701" y="316906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552701" y="3359732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541920" y="372626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553530" y="396073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553530" y="4366560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5319539" y="1740694"/>
            <a:ext cx="1972891" cy="29641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Head </a:t>
            </a:r>
            <a:r>
              <a:rPr lang="en-US" sz="1100" dirty="0" err="1" smtClean="0">
                <a:solidFill>
                  <a:schemeClr val="tx1"/>
                </a:solidFill>
              </a:rPr>
              <a:t>MiddleSecondary</a:t>
            </a:r>
            <a:r>
              <a:rPr lang="en-US" sz="1100" dirty="0" smtClean="0">
                <a:solidFill>
                  <a:schemeClr val="tx1"/>
                </a:solidFill>
              </a:rPr>
              <a:t> (VI-X)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Mr.H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</a:rPr>
              <a:t>Lokesh</a:t>
            </a:r>
            <a:r>
              <a:rPr lang="en-US" sz="1100" dirty="0" smtClean="0">
                <a:solidFill>
                  <a:schemeClr val="tx1"/>
                </a:solidFill>
              </a:rPr>
              <a:t>)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94" name="Straight Arrow Connector 93"/>
          <p:cNvCxnSpPr>
            <a:endCxn id="93" idx="0"/>
          </p:cNvCxnSpPr>
          <p:nvPr/>
        </p:nvCxnSpPr>
        <p:spPr>
          <a:xfrm flipH="1">
            <a:off x="6305985" y="1386440"/>
            <a:ext cx="6716" cy="354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5577839" y="203500"/>
            <a:ext cx="1654434" cy="3308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Principal</a:t>
            </a:r>
          </a:p>
          <a:p>
            <a:pPr algn="ctr"/>
            <a:r>
              <a:rPr lang="en-US" sz="1200" dirty="0" smtClean="0"/>
              <a:t>(Mr. </a:t>
            </a:r>
            <a:r>
              <a:rPr lang="en-US" sz="1200" dirty="0" err="1" smtClean="0"/>
              <a:t>Kotreshwara</a:t>
            </a:r>
            <a:r>
              <a:rPr lang="en-US" sz="1200" dirty="0" smtClean="0"/>
              <a:t> N)</a:t>
            </a:r>
            <a:endParaRPr lang="en-US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6398028" y="487602"/>
            <a:ext cx="2772" cy="192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3102620" y="3386462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3117565" y="3580077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3117565" y="3780684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3126135" y="481995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3127029" y="4411447"/>
            <a:ext cx="4078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112166" y="462948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118242" y="4206766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3126135" y="543097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>
            <a:off x="3117565" y="2971970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3119444" y="3188962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3126135" y="4026964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3126771" y="5809389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3135303" y="5609832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>
            <a:off x="5974184" y="2286774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Mrs. </a:t>
            </a:r>
            <a:r>
              <a:rPr lang="en-US" sz="900" dirty="0" err="1" smtClean="0">
                <a:solidFill>
                  <a:schemeClr val="tx1"/>
                </a:solidFill>
              </a:rPr>
              <a:t>Sivaleela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r>
              <a:rPr lang="en-US" sz="900" dirty="0" err="1" smtClean="0">
                <a:solidFill>
                  <a:schemeClr val="tx1"/>
                </a:solidFill>
              </a:rPr>
              <a:t>Lokesh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5974184" y="2487758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Mr.Anandkumar</a:t>
            </a:r>
            <a:r>
              <a:rPr lang="en-US" sz="1100" dirty="0" smtClean="0">
                <a:solidFill>
                  <a:schemeClr val="tx1"/>
                </a:solidFill>
              </a:rPr>
              <a:t> G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5985794" y="2695311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Mr.Manjunath</a:t>
            </a:r>
            <a:r>
              <a:rPr lang="en-US" sz="1100" dirty="0" smtClean="0">
                <a:solidFill>
                  <a:schemeClr val="tx1"/>
                </a:solidFill>
              </a:rPr>
              <a:t> K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5985794" y="2904927"/>
            <a:ext cx="1238599" cy="148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Mrs.Suhasree</a:t>
            </a:r>
            <a:r>
              <a:rPr lang="en-US" sz="1000" dirty="0" smtClean="0">
                <a:solidFill>
                  <a:schemeClr val="tx1"/>
                </a:solidFill>
              </a:rPr>
              <a:t> Dutta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5985794" y="3098506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Mr.Thomas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Dhayal</a:t>
            </a:r>
            <a:r>
              <a:rPr lang="en-US" sz="1000" dirty="0" smtClean="0">
                <a:solidFill>
                  <a:schemeClr val="tx1"/>
                </a:solidFill>
              </a:rPr>
              <a:t> J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985794" y="3296406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Mrs.Sujanamma</a:t>
            </a:r>
            <a:r>
              <a:rPr lang="en-US" sz="1000" dirty="0" smtClean="0">
                <a:solidFill>
                  <a:schemeClr val="tx1"/>
                </a:solidFill>
              </a:rPr>
              <a:t> J P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985794" y="3498617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Mr.Kamalakshudu</a:t>
            </a:r>
            <a:r>
              <a:rPr lang="en-US" sz="1000" dirty="0" smtClean="0">
                <a:solidFill>
                  <a:schemeClr val="tx1"/>
                </a:solidFill>
              </a:rPr>
              <a:t> 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5985794" y="3699601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Mr.Santhosha</a:t>
            </a:r>
            <a:r>
              <a:rPr lang="en-US" sz="1000" dirty="0" smtClean="0">
                <a:solidFill>
                  <a:schemeClr val="tx1"/>
                </a:solidFill>
              </a:rPr>
              <a:t> M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5985794" y="3900585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Mrs.Himavathi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5985794" y="4102796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Mr.Bharat</a:t>
            </a:r>
            <a:r>
              <a:rPr lang="en-US" sz="1000" dirty="0" smtClean="0">
                <a:solidFill>
                  <a:schemeClr val="tx1"/>
                </a:solidFill>
              </a:rPr>
              <a:t> T M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5993674" y="4303484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Mr.Sudharshan</a:t>
            </a:r>
            <a:r>
              <a:rPr lang="en-US" sz="1000" dirty="0" smtClean="0">
                <a:solidFill>
                  <a:schemeClr val="tx1"/>
                </a:solidFill>
              </a:rPr>
              <a:t>  V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000" dirty="0" smtClean="0">
                <a:solidFill>
                  <a:schemeClr val="tx1"/>
                </a:solidFill>
              </a:rPr>
              <a:t>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5985794" y="4494039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Mrs.Haritha</a:t>
            </a:r>
            <a:r>
              <a:rPr lang="en-US" sz="1000" dirty="0" smtClean="0">
                <a:solidFill>
                  <a:schemeClr val="tx1"/>
                </a:solidFill>
              </a:rPr>
              <a:t> 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5985794" y="4696250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Mrs.Divya</a:t>
            </a:r>
            <a:r>
              <a:rPr lang="en-US" sz="1000" dirty="0" smtClean="0">
                <a:solidFill>
                  <a:schemeClr val="tx1"/>
                </a:solidFill>
              </a:rPr>
              <a:t> 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5985794" y="4897234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>
                <a:solidFill>
                  <a:schemeClr val="tx1"/>
                </a:solidFill>
              </a:rPr>
              <a:t>Mrs.Manish</a:t>
            </a:r>
            <a:r>
              <a:rPr lang="en-US" sz="1000" dirty="0" err="1" smtClean="0">
                <a:solidFill>
                  <a:schemeClr val="tx1"/>
                </a:solidFill>
              </a:rPr>
              <a:t>a</a:t>
            </a:r>
            <a:r>
              <a:rPr lang="en-US" sz="1000" dirty="0" smtClean="0">
                <a:solidFill>
                  <a:schemeClr val="tx1"/>
                </a:solidFill>
              </a:rPr>
              <a:t> Sharma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985794" y="5096791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err="1" smtClean="0">
                <a:solidFill>
                  <a:schemeClr val="tx1"/>
                </a:solidFill>
              </a:rPr>
              <a:t>Mrs.Prasanti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r>
              <a:rPr lang="en-US" sz="900" dirty="0" err="1" smtClean="0">
                <a:solidFill>
                  <a:schemeClr val="tx1"/>
                </a:solidFill>
              </a:rPr>
              <a:t>Kumari</a:t>
            </a:r>
            <a:r>
              <a:rPr lang="en-US" sz="900" dirty="0" smtClean="0">
                <a:solidFill>
                  <a:schemeClr val="tx1"/>
                </a:solidFill>
              </a:rPr>
              <a:t> S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5985794" y="5299002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Mrs.Mahalakshmi</a:t>
            </a:r>
            <a:r>
              <a:rPr lang="en-US" sz="1000" dirty="0" smtClean="0">
                <a:solidFill>
                  <a:schemeClr val="tx1"/>
                </a:solidFill>
              </a:rPr>
              <a:t> B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5985794" y="5499986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Mrs.Yashoda</a:t>
            </a:r>
            <a:r>
              <a:rPr lang="en-US" sz="1000" dirty="0" smtClean="0">
                <a:solidFill>
                  <a:schemeClr val="tx1"/>
                </a:solidFill>
              </a:rPr>
              <a:t> 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5985794" y="5700970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Mrs.Nagaraja</a:t>
            </a:r>
            <a:r>
              <a:rPr lang="en-US" sz="1000" dirty="0" smtClean="0">
                <a:solidFill>
                  <a:schemeClr val="tx1"/>
                </a:solidFill>
              </a:rPr>
              <a:t> V 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5985794" y="5903181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Mrs.G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Kalpana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5985794" y="6104165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800" dirty="0" err="1" smtClean="0">
                <a:solidFill>
                  <a:schemeClr val="tx1"/>
                </a:solidFill>
              </a:rPr>
              <a:t>Mrs.Shreeshail</a:t>
            </a:r>
            <a:r>
              <a:rPr lang="en-US" sz="800" dirty="0" smtClean="0">
                <a:solidFill>
                  <a:schemeClr val="tx1"/>
                </a:solidFill>
              </a:rPr>
              <a:t> Shankar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85" name="Straight Connector 184"/>
          <p:cNvCxnSpPr/>
          <p:nvPr/>
        </p:nvCxnSpPr>
        <p:spPr>
          <a:xfrm>
            <a:off x="5552701" y="2551527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5524174" y="293363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5553530" y="4582066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5553530" y="3516634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5553530" y="4164456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5553530" y="475612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5553530" y="4924547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5553530" y="5152592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>
            <a:off x="5553530" y="5334522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5582769" y="553521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>
            <a:off x="5582769" y="5764489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>
            <a:off x="5582769" y="5974993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/>
          <p:nvPr/>
        </p:nvCxnSpPr>
        <p:spPr>
          <a:xfrm>
            <a:off x="5582769" y="614812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ctangle 222"/>
          <p:cNvSpPr/>
          <p:nvPr/>
        </p:nvSpPr>
        <p:spPr>
          <a:xfrm>
            <a:off x="5993674" y="6303853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Mrs.Saloone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Priya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5993674" y="6490113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err="1" smtClean="0">
                <a:solidFill>
                  <a:schemeClr val="tx1"/>
                </a:solidFill>
              </a:rPr>
              <a:t>MrsRaya</a:t>
            </a:r>
            <a:r>
              <a:rPr lang="en-US" sz="900" dirty="0" smtClean="0">
                <a:solidFill>
                  <a:schemeClr val="tx1"/>
                </a:solidFill>
              </a:rPr>
              <a:t> Bhattacharya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5993674" y="6705821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Mrs.Pooja</a:t>
            </a:r>
            <a:r>
              <a:rPr lang="en-US" sz="1000" dirty="0" smtClean="0">
                <a:solidFill>
                  <a:schemeClr val="tx1"/>
                </a:solidFill>
              </a:rPr>
              <a:t> B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241" name="Straight Arrow Connector 240"/>
          <p:cNvCxnSpPr/>
          <p:nvPr/>
        </p:nvCxnSpPr>
        <p:spPr>
          <a:xfrm>
            <a:off x="4253620" y="1395839"/>
            <a:ext cx="13283" cy="326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>
            <a:off x="1257339" y="1390743"/>
            <a:ext cx="13283" cy="326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>
            <a:off x="5582769" y="6384726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/>
          <p:cNvCxnSpPr/>
          <p:nvPr/>
        </p:nvCxnSpPr>
        <p:spPr>
          <a:xfrm>
            <a:off x="5591900" y="658340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>
            <a:off x="5582769" y="6787281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tangle 253"/>
          <p:cNvSpPr/>
          <p:nvPr/>
        </p:nvSpPr>
        <p:spPr>
          <a:xfrm>
            <a:off x="6794332" y="939423"/>
            <a:ext cx="1274453" cy="3543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Accountant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 smtClean="0">
                <a:solidFill>
                  <a:schemeClr val="tx1"/>
                </a:solidFill>
              </a:rPr>
              <a:t>Mr.Rudramuni</a:t>
            </a:r>
            <a:r>
              <a:rPr lang="en-US" sz="1200" dirty="0" smtClean="0">
                <a:solidFill>
                  <a:schemeClr val="tx1"/>
                </a:solidFill>
              </a:rPr>
              <a:t>)</a:t>
            </a:r>
            <a:endParaRPr lang="en-US" sz="1200" dirty="0"/>
          </a:p>
        </p:txBody>
      </p:sp>
      <p:sp>
        <p:nvSpPr>
          <p:cNvPr id="256" name="Rectangle 255"/>
          <p:cNvSpPr/>
          <p:nvPr/>
        </p:nvSpPr>
        <p:spPr>
          <a:xfrm>
            <a:off x="1097280" y="982112"/>
            <a:ext cx="1321724" cy="3424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Vice </a:t>
            </a:r>
            <a:r>
              <a:rPr lang="en-US" sz="1200" dirty="0" smtClean="0">
                <a:solidFill>
                  <a:schemeClr val="tx1"/>
                </a:solidFill>
              </a:rPr>
              <a:t>Principal</a:t>
            </a:r>
          </a:p>
          <a:p>
            <a:pPr lvl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(</a:t>
            </a:r>
            <a:r>
              <a:rPr lang="en-US" sz="1200" dirty="0" err="1">
                <a:solidFill>
                  <a:schemeClr val="tx1"/>
                </a:solidFill>
              </a:rPr>
              <a:t>Mrs.Sabitha</a:t>
            </a:r>
            <a:r>
              <a:rPr lang="en-US" sz="1200" dirty="0">
                <a:solidFill>
                  <a:schemeClr val="tx1"/>
                </a:solidFill>
              </a:rPr>
              <a:t> Nair)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7" name="Rectangle 256"/>
          <p:cNvSpPr/>
          <p:nvPr/>
        </p:nvSpPr>
        <p:spPr>
          <a:xfrm>
            <a:off x="9401158" y="964186"/>
            <a:ext cx="996782" cy="3613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Admin</a:t>
            </a:r>
          </a:p>
        </p:txBody>
      </p:sp>
      <p:cxnSp>
        <p:nvCxnSpPr>
          <p:cNvPr id="269" name="Straight Connector 268"/>
          <p:cNvCxnSpPr/>
          <p:nvPr/>
        </p:nvCxnSpPr>
        <p:spPr>
          <a:xfrm flipV="1">
            <a:off x="10634923" y="1503609"/>
            <a:ext cx="3158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Rectangle 269"/>
          <p:cNvSpPr/>
          <p:nvPr/>
        </p:nvSpPr>
        <p:spPr>
          <a:xfrm>
            <a:off x="10049356" y="2167330"/>
            <a:ext cx="1338438" cy="2077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Outsourced Staff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9984261" y="1452968"/>
            <a:ext cx="660211" cy="2786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chemeClr val="tx1"/>
                </a:solidFill>
              </a:rPr>
              <a:t>Office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7531288" y="1732088"/>
            <a:ext cx="1972891" cy="29641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Head of the Department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7" name="Rectangle 276"/>
          <p:cNvSpPr/>
          <p:nvPr/>
        </p:nvSpPr>
        <p:spPr>
          <a:xfrm>
            <a:off x="7978820" y="2121242"/>
            <a:ext cx="1763696" cy="3402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Hindi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Mr.Lokesh</a:t>
            </a:r>
            <a:r>
              <a:rPr lang="en-US" sz="1100" dirty="0" smtClean="0">
                <a:solidFill>
                  <a:schemeClr val="tx1"/>
                </a:solidFill>
              </a:rPr>
              <a:t> H) 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287" name="Straight Connector 286"/>
          <p:cNvCxnSpPr/>
          <p:nvPr/>
        </p:nvCxnSpPr>
        <p:spPr>
          <a:xfrm>
            <a:off x="7705898" y="2173518"/>
            <a:ext cx="38655" cy="2522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flipV="1">
            <a:off x="7714211" y="2337809"/>
            <a:ext cx="264609" cy="3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 flipV="1">
            <a:off x="7725821" y="2627676"/>
            <a:ext cx="264609" cy="3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>
            <a:off x="7734454" y="3022784"/>
            <a:ext cx="274940" cy="2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 flipV="1">
            <a:off x="7734454" y="3499605"/>
            <a:ext cx="264609" cy="3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Rectangle 302"/>
          <p:cNvSpPr/>
          <p:nvPr/>
        </p:nvSpPr>
        <p:spPr>
          <a:xfrm>
            <a:off x="8009394" y="2531450"/>
            <a:ext cx="1752086" cy="3087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English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Mr.Thomas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>
                <a:solidFill>
                  <a:schemeClr val="tx1"/>
                </a:solidFill>
              </a:rPr>
              <a:t>Dayal</a:t>
            </a:r>
            <a:r>
              <a:rPr lang="en-US" sz="1100" dirty="0">
                <a:solidFill>
                  <a:schemeClr val="tx1"/>
                </a:solidFill>
              </a:rPr>
              <a:t> </a:t>
            </a:r>
            <a:r>
              <a:rPr lang="en-US" sz="1100" dirty="0" smtClean="0">
                <a:solidFill>
                  <a:schemeClr val="tx1"/>
                </a:solidFill>
              </a:rPr>
              <a:t>J)</a:t>
            </a:r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09" name="Rectangle 308"/>
          <p:cNvSpPr/>
          <p:nvPr/>
        </p:nvSpPr>
        <p:spPr>
          <a:xfrm>
            <a:off x="8028358" y="2911168"/>
            <a:ext cx="1763696" cy="3402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Kannada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Mrs.K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</a:rPr>
              <a:t>SivaleelaLokesh</a:t>
            </a:r>
            <a:r>
              <a:rPr lang="en-US" sz="1100" dirty="0" smtClean="0">
                <a:solidFill>
                  <a:schemeClr val="tx1"/>
                </a:solidFill>
              </a:rPr>
              <a:t> )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10" name="Rectangle 309"/>
          <p:cNvSpPr/>
          <p:nvPr/>
        </p:nvSpPr>
        <p:spPr>
          <a:xfrm>
            <a:off x="8039968" y="3321942"/>
            <a:ext cx="1752086" cy="3087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Math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Mr.Santhosha</a:t>
            </a:r>
            <a:r>
              <a:rPr lang="en-US" sz="1100" dirty="0" smtClean="0">
                <a:solidFill>
                  <a:schemeClr val="tx1"/>
                </a:solidFill>
              </a:rPr>
              <a:t> M)</a:t>
            </a:r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11" name="Rectangle 310"/>
          <p:cNvSpPr/>
          <p:nvPr/>
        </p:nvSpPr>
        <p:spPr>
          <a:xfrm>
            <a:off x="8028358" y="3700936"/>
            <a:ext cx="1763696" cy="3402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Science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Mrs.Prasanti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</a:rPr>
              <a:t>Kumari</a:t>
            </a:r>
            <a:r>
              <a:rPr lang="en-US" sz="1100" dirty="0" smtClean="0">
                <a:solidFill>
                  <a:schemeClr val="tx1"/>
                </a:solidFill>
              </a:rPr>
              <a:t> S)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12" name="Rectangle 311"/>
          <p:cNvSpPr/>
          <p:nvPr/>
        </p:nvSpPr>
        <p:spPr>
          <a:xfrm>
            <a:off x="8058932" y="4111144"/>
            <a:ext cx="1752086" cy="3087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Social Science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Mr.Manjunath</a:t>
            </a:r>
            <a:r>
              <a:rPr lang="en-US" sz="1100" dirty="0" smtClean="0">
                <a:solidFill>
                  <a:schemeClr val="tx1"/>
                </a:solidFill>
              </a:rPr>
              <a:t> D K)</a:t>
            </a:r>
            <a:endParaRPr lang="en-US" sz="1100" dirty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13" name="Rectangle 312"/>
          <p:cNvSpPr/>
          <p:nvPr/>
        </p:nvSpPr>
        <p:spPr>
          <a:xfrm>
            <a:off x="8058932" y="4486842"/>
            <a:ext cx="1763696" cy="3402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Information Technology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</a:rPr>
              <a:t>Mrs.G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</a:rPr>
              <a:t>Kalpana</a:t>
            </a:r>
            <a:r>
              <a:rPr lang="en-US" sz="1100" dirty="0" smtClean="0">
                <a:solidFill>
                  <a:schemeClr val="tx1"/>
                </a:solidFill>
              </a:rPr>
              <a:t>) 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16" name="Straight Connector 315"/>
          <p:cNvCxnSpPr/>
          <p:nvPr/>
        </p:nvCxnSpPr>
        <p:spPr>
          <a:xfrm flipV="1">
            <a:off x="7736673" y="3884036"/>
            <a:ext cx="264609" cy="3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/>
          <p:nvPr/>
        </p:nvCxnSpPr>
        <p:spPr>
          <a:xfrm flipV="1">
            <a:off x="7734454" y="4268329"/>
            <a:ext cx="293904" cy="3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/>
          <p:cNvCxnSpPr/>
          <p:nvPr/>
        </p:nvCxnSpPr>
        <p:spPr>
          <a:xfrm flipV="1">
            <a:off x="7744553" y="4688944"/>
            <a:ext cx="291496" cy="7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>
            <a:endCxn id="276" idx="0"/>
          </p:cNvCxnSpPr>
          <p:nvPr/>
        </p:nvCxnSpPr>
        <p:spPr>
          <a:xfrm>
            <a:off x="8517733" y="1390743"/>
            <a:ext cx="1" cy="341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>
            <a:off x="9811018" y="1327043"/>
            <a:ext cx="24850" cy="104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/>
          <p:nvPr/>
        </p:nvCxnSpPr>
        <p:spPr>
          <a:xfrm>
            <a:off x="9792054" y="1526641"/>
            <a:ext cx="1761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Rectangle 348"/>
          <p:cNvSpPr/>
          <p:nvPr/>
        </p:nvSpPr>
        <p:spPr>
          <a:xfrm>
            <a:off x="10902756" y="1310125"/>
            <a:ext cx="1195950" cy="2506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err="1" smtClean="0">
                <a:solidFill>
                  <a:schemeClr val="tx1"/>
                </a:solidFill>
              </a:rPr>
              <a:t>Mr.Chaitanya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sp>
        <p:nvSpPr>
          <p:cNvPr id="350" name="Rectangle 349"/>
          <p:cNvSpPr/>
          <p:nvPr/>
        </p:nvSpPr>
        <p:spPr>
          <a:xfrm>
            <a:off x="10790747" y="1650063"/>
            <a:ext cx="1371788" cy="2988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 smtClean="0">
                <a:solidFill>
                  <a:schemeClr val="tx1"/>
                </a:solidFill>
              </a:rPr>
              <a:t>Fee </a:t>
            </a:r>
            <a:r>
              <a:rPr lang="en-US" sz="1000" dirty="0" err="1" smtClean="0">
                <a:solidFill>
                  <a:schemeClr val="tx1"/>
                </a:solidFill>
              </a:rPr>
              <a:t>Incharge</a:t>
            </a:r>
            <a:endParaRPr lang="en-US" sz="1000" dirty="0">
              <a:solidFill>
                <a:schemeClr val="tx1"/>
              </a:solidFill>
            </a:endParaRPr>
          </a:p>
          <a:p>
            <a:pPr lvl="0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dirty="0" err="1" smtClean="0">
                <a:solidFill>
                  <a:schemeClr val="tx1"/>
                </a:solidFill>
              </a:rPr>
              <a:t>Mrs.Ananda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Sowjanya</a:t>
            </a:r>
            <a:endParaRPr lang="en-US" sz="1000" dirty="0" smtClean="0">
              <a:solidFill>
                <a:schemeClr val="tx1"/>
              </a:solidFill>
            </a:endParaRPr>
          </a:p>
        </p:txBody>
      </p:sp>
      <p:cxnSp>
        <p:nvCxnSpPr>
          <p:cNvPr id="351" name="Straight Connector 350"/>
          <p:cNvCxnSpPr/>
          <p:nvPr/>
        </p:nvCxnSpPr>
        <p:spPr>
          <a:xfrm>
            <a:off x="10224698" y="2449695"/>
            <a:ext cx="0" cy="2132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Rectangle 352"/>
          <p:cNvSpPr/>
          <p:nvPr/>
        </p:nvSpPr>
        <p:spPr>
          <a:xfrm>
            <a:off x="10561828" y="2449989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Mr.Bhogesh</a:t>
            </a:r>
            <a:r>
              <a:rPr lang="en-US" sz="1100" dirty="0" smtClean="0">
                <a:solidFill>
                  <a:schemeClr val="tx1"/>
                </a:solidFill>
              </a:rPr>
              <a:t> B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10561828" y="2652200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Mr.Karibasappa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5" name="Rectangle 354"/>
          <p:cNvSpPr/>
          <p:nvPr/>
        </p:nvSpPr>
        <p:spPr>
          <a:xfrm>
            <a:off x="10561828" y="2853184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Mrs.Vijayalakshmi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6" name="Rectangle 355"/>
          <p:cNvSpPr/>
          <p:nvPr/>
        </p:nvSpPr>
        <p:spPr>
          <a:xfrm>
            <a:off x="10573438" y="3060737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Mrs.Manjula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7" name="Rectangle 356"/>
          <p:cNvSpPr/>
          <p:nvPr/>
        </p:nvSpPr>
        <p:spPr>
          <a:xfrm>
            <a:off x="10573438" y="3262948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Mrs.Gouramma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10573438" y="3463932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Mrs.Lingamma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9" name="Rectangle 358"/>
          <p:cNvSpPr/>
          <p:nvPr/>
        </p:nvSpPr>
        <p:spPr>
          <a:xfrm>
            <a:off x="10573438" y="3661832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Mrs.Sunita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0" name="Rectangle 359"/>
          <p:cNvSpPr/>
          <p:nvPr/>
        </p:nvSpPr>
        <p:spPr>
          <a:xfrm>
            <a:off x="10573438" y="3864043"/>
            <a:ext cx="1313762" cy="1994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Mrs.Shiva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Maremma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10573438" y="4065028"/>
            <a:ext cx="1313762" cy="1592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Mrs.Maha</a:t>
            </a:r>
            <a:r>
              <a:rPr lang="en-US" sz="1100" dirty="0" err="1" smtClean="0">
                <a:solidFill>
                  <a:schemeClr val="tx1"/>
                </a:solidFill>
              </a:rPr>
              <a:t>devamma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2" name="Rectangle 361"/>
          <p:cNvSpPr/>
          <p:nvPr/>
        </p:nvSpPr>
        <p:spPr>
          <a:xfrm>
            <a:off x="10573438" y="4266011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Mrs.Rukhmini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3" name="Rectangle 362"/>
          <p:cNvSpPr/>
          <p:nvPr/>
        </p:nvSpPr>
        <p:spPr>
          <a:xfrm>
            <a:off x="10573438" y="4468222"/>
            <a:ext cx="1238599" cy="16292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Mrs.Rajeshwari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5" name="Straight Connector 374"/>
          <p:cNvCxnSpPr/>
          <p:nvPr/>
        </p:nvCxnSpPr>
        <p:spPr>
          <a:xfrm>
            <a:off x="9839259" y="2346187"/>
            <a:ext cx="1761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/>
          <p:nvPr/>
        </p:nvCxnSpPr>
        <p:spPr>
          <a:xfrm flipV="1">
            <a:off x="10229998" y="2523206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/>
          <p:cNvCxnSpPr/>
          <p:nvPr/>
        </p:nvCxnSpPr>
        <p:spPr>
          <a:xfrm flipV="1">
            <a:off x="10224698" y="3343032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/>
          <p:cNvCxnSpPr/>
          <p:nvPr/>
        </p:nvCxnSpPr>
        <p:spPr>
          <a:xfrm flipV="1">
            <a:off x="10243662" y="2746011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 flipV="1">
            <a:off x="10235026" y="2923488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/>
          <p:cNvCxnSpPr/>
          <p:nvPr/>
        </p:nvCxnSpPr>
        <p:spPr>
          <a:xfrm flipV="1">
            <a:off x="10229998" y="3135479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/>
          <p:cNvCxnSpPr/>
          <p:nvPr/>
        </p:nvCxnSpPr>
        <p:spPr>
          <a:xfrm flipV="1">
            <a:off x="10239718" y="3552349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 flipV="1">
            <a:off x="10217134" y="3749141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 flipV="1">
            <a:off x="10208821" y="3959505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/>
          <p:cNvCxnSpPr/>
          <p:nvPr/>
        </p:nvCxnSpPr>
        <p:spPr>
          <a:xfrm flipV="1">
            <a:off x="10227801" y="4169445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/>
          <p:cNvCxnSpPr/>
          <p:nvPr/>
        </p:nvCxnSpPr>
        <p:spPr>
          <a:xfrm flipV="1">
            <a:off x="10211923" y="4341286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/>
          <p:cNvCxnSpPr/>
          <p:nvPr/>
        </p:nvCxnSpPr>
        <p:spPr>
          <a:xfrm flipV="1">
            <a:off x="10255272" y="4568966"/>
            <a:ext cx="33713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/>
          <p:cNvCxnSpPr/>
          <p:nvPr/>
        </p:nvCxnSpPr>
        <p:spPr>
          <a:xfrm flipV="1">
            <a:off x="10609037" y="1667072"/>
            <a:ext cx="3158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Rectangle 393"/>
          <p:cNvSpPr/>
          <p:nvPr/>
        </p:nvSpPr>
        <p:spPr>
          <a:xfrm>
            <a:off x="3525082" y="2077551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err="1" smtClean="0">
                <a:solidFill>
                  <a:schemeClr val="tx1"/>
                </a:solidFill>
              </a:rPr>
              <a:t>Mrs.Nidhi</a:t>
            </a:r>
            <a:r>
              <a:rPr lang="en-US" sz="1050" dirty="0" smtClean="0">
                <a:solidFill>
                  <a:schemeClr val="tx1"/>
                </a:solidFill>
              </a:rPr>
              <a:t> </a:t>
            </a:r>
            <a:r>
              <a:rPr lang="en-US" sz="1050" dirty="0" err="1" smtClean="0">
                <a:solidFill>
                  <a:schemeClr val="tx1"/>
                </a:solidFill>
              </a:rPr>
              <a:t>Sahu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95" name="Rectangle 394"/>
          <p:cNvSpPr/>
          <p:nvPr/>
        </p:nvSpPr>
        <p:spPr>
          <a:xfrm>
            <a:off x="3525082" y="2279762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Mrs. </a:t>
            </a:r>
            <a:r>
              <a:rPr lang="en-US" sz="1000" dirty="0" err="1">
                <a:solidFill>
                  <a:schemeClr val="tx1"/>
                </a:solidFill>
              </a:rPr>
              <a:t>Shalini</a:t>
            </a:r>
            <a:r>
              <a:rPr lang="en-US" sz="1000" dirty="0">
                <a:solidFill>
                  <a:schemeClr val="tx1"/>
                </a:solidFill>
              </a:rPr>
              <a:t> B </a:t>
            </a:r>
            <a:r>
              <a:rPr lang="en-US" sz="1000" dirty="0" smtClean="0">
                <a:solidFill>
                  <a:schemeClr val="tx1"/>
                </a:solidFill>
              </a:rPr>
              <a:t>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6" name="Rectangle 395"/>
          <p:cNvSpPr/>
          <p:nvPr/>
        </p:nvSpPr>
        <p:spPr>
          <a:xfrm>
            <a:off x="3525082" y="2480746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err="1" smtClean="0">
                <a:solidFill>
                  <a:schemeClr val="tx1"/>
                </a:solidFill>
              </a:rPr>
              <a:t>Mrs.Maheshamma</a:t>
            </a:r>
            <a:r>
              <a:rPr lang="en-US" sz="900" dirty="0" smtClean="0">
                <a:solidFill>
                  <a:schemeClr val="tx1"/>
                </a:solidFill>
              </a:rPr>
              <a:t>  </a:t>
            </a:r>
            <a:r>
              <a:rPr lang="en-US" sz="9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3566198" y="2698274"/>
            <a:ext cx="1219838" cy="1541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Mrs. </a:t>
            </a:r>
            <a:r>
              <a:rPr lang="en-US" sz="900" dirty="0" err="1" smtClean="0">
                <a:solidFill>
                  <a:schemeClr val="tx1"/>
                </a:solidFill>
              </a:rPr>
              <a:t>Kalpana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r>
              <a:rPr lang="en-US" sz="900" dirty="0" err="1" smtClean="0">
                <a:solidFill>
                  <a:schemeClr val="tx1"/>
                </a:solidFill>
              </a:rPr>
              <a:t>Saxena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98" name="Rectangle 397"/>
          <p:cNvSpPr/>
          <p:nvPr/>
        </p:nvSpPr>
        <p:spPr>
          <a:xfrm>
            <a:off x="3536692" y="2897915"/>
            <a:ext cx="1238599" cy="148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Mr.Chidananda</a:t>
            </a:r>
            <a:r>
              <a:rPr lang="en-US" sz="1000" dirty="0" smtClean="0">
                <a:solidFill>
                  <a:schemeClr val="tx1"/>
                </a:solidFill>
              </a:rPr>
              <a:t> C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9" name="Rectangle 398"/>
          <p:cNvSpPr/>
          <p:nvPr/>
        </p:nvSpPr>
        <p:spPr>
          <a:xfrm>
            <a:off x="3536692" y="3091494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Mr.Rohidas</a:t>
            </a:r>
            <a:r>
              <a:rPr lang="en-US" sz="1000" dirty="0" smtClean="0">
                <a:solidFill>
                  <a:schemeClr val="tx1"/>
                </a:solidFill>
              </a:rPr>
              <a:t> 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0" name="Rectangle 399"/>
          <p:cNvSpPr/>
          <p:nvPr/>
        </p:nvSpPr>
        <p:spPr>
          <a:xfrm>
            <a:off x="3536692" y="3289394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Mrs.Teena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Kumari</a:t>
            </a:r>
            <a:r>
              <a:rPr lang="en-US" sz="1000" dirty="0" smtClean="0">
                <a:solidFill>
                  <a:schemeClr val="tx1"/>
                </a:solidFill>
              </a:rPr>
              <a:t> J 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1" name="Rectangle 400"/>
          <p:cNvSpPr/>
          <p:nvPr/>
        </p:nvSpPr>
        <p:spPr>
          <a:xfrm>
            <a:off x="3536692" y="3491605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Mrs.Megha</a:t>
            </a:r>
            <a:r>
              <a:rPr lang="en-US" sz="1000" dirty="0" smtClean="0">
                <a:solidFill>
                  <a:schemeClr val="tx1"/>
                </a:solidFill>
              </a:rPr>
              <a:t> B </a:t>
            </a:r>
            <a:r>
              <a:rPr lang="en-US" sz="1000" dirty="0" err="1" smtClean="0">
                <a:solidFill>
                  <a:schemeClr val="tx1"/>
                </a:solidFill>
              </a:rPr>
              <a:t>B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2" name="Rectangle 401"/>
          <p:cNvSpPr/>
          <p:nvPr/>
        </p:nvSpPr>
        <p:spPr>
          <a:xfrm>
            <a:off x="3528784" y="3699224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Mrs. K B </a:t>
            </a:r>
            <a:r>
              <a:rPr lang="en-US" sz="1050" dirty="0" err="1" smtClean="0">
                <a:solidFill>
                  <a:schemeClr val="tx1"/>
                </a:solidFill>
              </a:rPr>
              <a:t>Vasantha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03" name="Rectangle 402"/>
          <p:cNvSpPr/>
          <p:nvPr/>
        </p:nvSpPr>
        <p:spPr>
          <a:xfrm>
            <a:off x="3540098" y="3918055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Mrs. </a:t>
            </a:r>
            <a:r>
              <a:rPr lang="en-US" sz="1000" dirty="0" err="1" smtClean="0">
                <a:solidFill>
                  <a:schemeClr val="tx1"/>
                </a:solidFill>
              </a:rPr>
              <a:t>Bhanupriya</a:t>
            </a:r>
            <a:r>
              <a:rPr lang="en-US" sz="1000" dirty="0" smtClean="0">
                <a:solidFill>
                  <a:schemeClr val="tx1"/>
                </a:solidFill>
              </a:rPr>
              <a:t> D 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4" name="Rectangle 403"/>
          <p:cNvSpPr/>
          <p:nvPr/>
        </p:nvSpPr>
        <p:spPr>
          <a:xfrm>
            <a:off x="3540098" y="4119039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Mrs. </a:t>
            </a:r>
            <a:r>
              <a:rPr lang="en-US" sz="1100" dirty="0" err="1">
                <a:solidFill>
                  <a:schemeClr val="tx1"/>
                </a:solidFill>
              </a:rPr>
              <a:t>Manjula</a:t>
            </a:r>
            <a:r>
              <a:rPr lang="en-US" sz="1100" dirty="0">
                <a:solidFill>
                  <a:schemeClr val="tx1"/>
                </a:solidFill>
              </a:rPr>
              <a:t> K</a:t>
            </a:r>
          </a:p>
        </p:txBody>
      </p:sp>
      <p:sp>
        <p:nvSpPr>
          <p:cNvPr id="405" name="Rectangle 404"/>
          <p:cNvSpPr/>
          <p:nvPr/>
        </p:nvSpPr>
        <p:spPr>
          <a:xfrm>
            <a:off x="3551708" y="4326592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Mrs. </a:t>
            </a:r>
            <a:r>
              <a:rPr lang="en-US" sz="1100" dirty="0" err="1" smtClean="0">
                <a:solidFill>
                  <a:schemeClr val="tx1"/>
                </a:solidFill>
              </a:rPr>
              <a:t>Manorama</a:t>
            </a:r>
            <a:r>
              <a:rPr lang="en-US" sz="1100" dirty="0" smtClean="0">
                <a:solidFill>
                  <a:schemeClr val="tx1"/>
                </a:solidFill>
              </a:rPr>
              <a:t> B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06" name="Rectangle 405"/>
          <p:cNvSpPr/>
          <p:nvPr/>
        </p:nvSpPr>
        <p:spPr>
          <a:xfrm>
            <a:off x="3551708" y="4536208"/>
            <a:ext cx="1238599" cy="148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Mrs.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Chetana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G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7" name="Rectangle 406"/>
          <p:cNvSpPr/>
          <p:nvPr/>
        </p:nvSpPr>
        <p:spPr>
          <a:xfrm>
            <a:off x="3560021" y="4729787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Mrs.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Ambika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smtClean="0">
                <a:solidFill>
                  <a:schemeClr val="tx1"/>
                </a:solidFill>
              </a:rPr>
              <a:t>H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8" name="Rectangle 407"/>
          <p:cNvSpPr/>
          <p:nvPr/>
        </p:nvSpPr>
        <p:spPr>
          <a:xfrm>
            <a:off x="3551708" y="4927687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Mr.Shivaputra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09" name="Rectangle 408"/>
          <p:cNvSpPr/>
          <p:nvPr/>
        </p:nvSpPr>
        <p:spPr>
          <a:xfrm>
            <a:off x="3551708" y="5129898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Mrs.Muskan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Singh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412" name="Straight Connector 411"/>
          <p:cNvCxnSpPr/>
          <p:nvPr/>
        </p:nvCxnSpPr>
        <p:spPr>
          <a:xfrm>
            <a:off x="3143468" y="5009147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/>
          <p:cNvCxnSpPr/>
          <p:nvPr/>
        </p:nvCxnSpPr>
        <p:spPr>
          <a:xfrm>
            <a:off x="3143468" y="5211358"/>
            <a:ext cx="4322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/>
          <p:cNvCxnSpPr/>
          <p:nvPr/>
        </p:nvCxnSpPr>
        <p:spPr>
          <a:xfrm>
            <a:off x="3072478" y="2037109"/>
            <a:ext cx="39596" cy="46781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Rectangle 415"/>
          <p:cNvSpPr/>
          <p:nvPr/>
        </p:nvSpPr>
        <p:spPr>
          <a:xfrm>
            <a:off x="3561154" y="5330479"/>
            <a:ext cx="1256630" cy="20098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00" dirty="0" smtClean="0">
              <a:solidFill>
                <a:schemeClr val="tx1"/>
              </a:solidFill>
            </a:endParaRPr>
          </a:p>
          <a:p>
            <a:pPr algn="ctr"/>
            <a:r>
              <a:rPr lang="en-US" sz="1000" dirty="0" err="1" smtClean="0">
                <a:solidFill>
                  <a:schemeClr val="tx1"/>
                </a:solidFill>
              </a:rPr>
              <a:t>Mrs.Farhat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r>
              <a:rPr lang="en-US" sz="1000" dirty="0">
                <a:solidFill>
                  <a:schemeClr val="tx1"/>
                </a:solidFill>
              </a:rPr>
              <a:t>Sultana </a:t>
            </a:r>
            <a:r>
              <a:rPr lang="en-US" sz="1000" dirty="0" smtClean="0">
                <a:solidFill>
                  <a:schemeClr val="tx1"/>
                </a:solidFill>
              </a:rPr>
              <a:t>S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 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17" name="Rectangle 416"/>
          <p:cNvSpPr/>
          <p:nvPr/>
        </p:nvSpPr>
        <p:spPr>
          <a:xfrm>
            <a:off x="3561154" y="5531463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Mrs.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Malashree</a:t>
            </a:r>
            <a:r>
              <a:rPr lang="en-US" sz="1000" dirty="0">
                <a:solidFill>
                  <a:schemeClr val="tx1"/>
                </a:solidFill>
              </a:rPr>
              <a:t> B </a:t>
            </a:r>
            <a:r>
              <a:rPr lang="en-US" sz="1000" dirty="0" smtClean="0">
                <a:solidFill>
                  <a:schemeClr val="tx1"/>
                </a:solidFill>
              </a:rPr>
              <a:t>K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18" name="Rectangle 417"/>
          <p:cNvSpPr/>
          <p:nvPr/>
        </p:nvSpPr>
        <p:spPr>
          <a:xfrm>
            <a:off x="3561154" y="5731020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dirty="0" err="1" smtClean="0">
                <a:solidFill>
                  <a:schemeClr val="tx1"/>
                </a:solidFill>
              </a:rPr>
              <a:t>Mrs.Renu</a:t>
            </a:r>
            <a:r>
              <a:rPr lang="en-US" sz="900" dirty="0" smtClean="0">
                <a:solidFill>
                  <a:schemeClr val="tx1"/>
                </a:solidFill>
              </a:rPr>
              <a:t> Malik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19" name="Rectangle 418"/>
          <p:cNvSpPr/>
          <p:nvPr/>
        </p:nvSpPr>
        <p:spPr>
          <a:xfrm>
            <a:off x="3561154" y="5933231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Mrs.Shally</a:t>
            </a:r>
            <a:r>
              <a:rPr lang="en-US" sz="1000" dirty="0" smtClean="0">
                <a:solidFill>
                  <a:schemeClr val="tx1"/>
                </a:solidFill>
              </a:rPr>
              <a:t> Sharma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20" name="Rectangle 419"/>
          <p:cNvSpPr/>
          <p:nvPr/>
        </p:nvSpPr>
        <p:spPr>
          <a:xfrm>
            <a:off x="3552841" y="6134216"/>
            <a:ext cx="1335043" cy="126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Mr.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Dalavai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 smtClean="0">
                <a:solidFill>
                  <a:schemeClr val="tx1"/>
                </a:solidFill>
              </a:rPr>
              <a:t>Ambanna</a:t>
            </a:r>
            <a:r>
              <a:rPr lang="en-US" sz="1000" dirty="0" smtClean="0">
                <a:solidFill>
                  <a:schemeClr val="tx1"/>
                </a:solidFill>
              </a:rPr>
              <a:t> 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21" name="Rectangle 420"/>
          <p:cNvSpPr/>
          <p:nvPr/>
        </p:nvSpPr>
        <p:spPr>
          <a:xfrm>
            <a:off x="3561154" y="6335199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Mrs.Monica</a:t>
            </a:r>
            <a:r>
              <a:rPr lang="en-US" sz="1000" dirty="0" smtClean="0">
                <a:solidFill>
                  <a:schemeClr val="tx1"/>
                </a:solidFill>
              </a:rPr>
              <a:t> Gupta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425" name="Rectangle 424"/>
          <p:cNvSpPr/>
          <p:nvPr/>
        </p:nvSpPr>
        <p:spPr>
          <a:xfrm>
            <a:off x="3570169" y="6552315"/>
            <a:ext cx="1238599" cy="16292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err="1" smtClean="0">
                <a:solidFill>
                  <a:schemeClr val="tx1"/>
                </a:solidFill>
              </a:rPr>
              <a:t>Mrs.Spandana</a:t>
            </a:r>
            <a:r>
              <a:rPr lang="en-US" sz="1000" dirty="0" smtClean="0">
                <a:solidFill>
                  <a:schemeClr val="tx1"/>
                </a:solidFill>
              </a:rPr>
              <a:t> M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427" name="Straight Connector 426"/>
          <p:cNvCxnSpPr/>
          <p:nvPr/>
        </p:nvCxnSpPr>
        <p:spPr>
          <a:xfrm>
            <a:off x="3131508" y="5991709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Connector 427"/>
          <p:cNvCxnSpPr/>
          <p:nvPr/>
        </p:nvCxnSpPr>
        <p:spPr>
          <a:xfrm>
            <a:off x="3128055" y="6202249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/>
          <p:cNvCxnSpPr/>
          <p:nvPr/>
        </p:nvCxnSpPr>
        <p:spPr>
          <a:xfrm>
            <a:off x="3146328" y="6411243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/>
          <p:cNvCxnSpPr/>
          <p:nvPr/>
        </p:nvCxnSpPr>
        <p:spPr>
          <a:xfrm>
            <a:off x="3170819" y="6667557"/>
            <a:ext cx="400765" cy="3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93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257</Words>
  <Application>Microsoft Office PowerPoint</Application>
  <PresentationFormat>Widescreen</PresentationFormat>
  <Paragraphs>105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JSW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Sameer Barman</dc:creator>
  <cp:lastModifiedBy>jvm.teachers</cp:lastModifiedBy>
  <cp:revision>21</cp:revision>
  <dcterms:created xsi:type="dcterms:W3CDTF">2025-11-20T04:34:03Z</dcterms:created>
  <dcterms:modified xsi:type="dcterms:W3CDTF">2025-12-23T10:04:13Z</dcterms:modified>
</cp:coreProperties>
</file>