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5%20JVM%20Social%20Science\0002%20Board%20Result\JVM%20X%20Result%202020-2021\JVM%20KLM%20Result%20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5%20JVM%20Social%20Science\0002%20Board%20Result\JVM%20X%20Result%202020-2021\JVM%20KLM%20Result%20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/>
              <a:t>Students Result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42-48A9-838A-DB981FB3484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42-48A9-838A-DB981FB3484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142-48A9-838A-DB981FB34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'sORTED rESULT'!$D$72:$D$74</c:f>
              <c:strCache>
                <c:ptCount val="3"/>
                <c:pt idx="0">
                  <c:v>Distinction</c:v>
                </c:pt>
                <c:pt idx="1">
                  <c:v>First Class</c:v>
                </c:pt>
                <c:pt idx="2">
                  <c:v>Second Class</c:v>
                </c:pt>
              </c:strCache>
            </c:strRef>
          </c:cat>
          <c:val>
            <c:numRef>
              <c:f>'sORTED rESULT'!$E$72:$E$74</c:f>
              <c:numCache>
                <c:formatCode>General</c:formatCode>
                <c:ptCount val="3"/>
                <c:pt idx="0">
                  <c:v>23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42-48A9-838A-DB981FB348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'sORTED rESULT'!$E$57</c:f>
              <c:strCache>
                <c:ptCount val="1"/>
                <c:pt idx="0">
                  <c:v>Students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'sORTED rESULT'!$D$58:$D$63</c:f>
              <c:strCache>
                <c:ptCount val="6"/>
                <c:pt idx="0">
                  <c:v>90-100%</c:v>
                </c:pt>
                <c:pt idx="1">
                  <c:v>80-90%</c:v>
                </c:pt>
                <c:pt idx="2">
                  <c:v>70-80%</c:v>
                </c:pt>
                <c:pt idx="3">
                  <c:v>60-70%</c:v>
                </c:pt>
                <c:pt idx="4">
                  <c:v>50-60%</c:v>
                </c:pt>
                <c:pt idx="5">
                  <c:v>40-50%</c:v>
                </c:pt>
              </c:strCache>
            </c:strRef>
          </c:cat>
          <c:val>
            <c:numRef>
              <c:f>'sORTED rESULT'!$E$58:$E$63</c:f>
              <c:numCache>
                <c:formatCode>General</c:formatCode>
                <c:ptCount val="6"/>
                <c:pt idx="0">
                  <c:v>8</c:v>
                </c:pt>
                <c:pt idx="1">
                  <c:v>12</c:v>
                </c:pt>
                <c:pt idx="2">
                  <c:v>10</c:v>
                </c:pt>
                <c:pt idx="3">
                  <c:v>9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9-47DF-99E2-E9F4DA69A5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0798591"/>
        <c:axId val="10799007"/>
        <c:axId val="0"/>
      </c:bar3DChart>
      <c:catAx>
        <c:axId val="107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9007"/>
        <c:crosses val="autoZero"/>
        <c:auto val="1"/>
        <c:lblAlgn val="ctr"/>
        <c:lblOffset val="100"/>
        <c:noMultiLvlLbl val="0"/>
      </c:catAx>
      <c:valAx>
        <c:axId val="107990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79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050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24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03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366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6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0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39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56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58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676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90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F2C3-4BE3-49E7-8668-3276FE0AAB37}" type="datetimeFigureOut">
              <a:rPr lang="en-IN" smtClean="0"/>
              <a:t>25-08-2022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63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383" y="841009"/>
            <a:ext cx="10818055" cy="2387600"/>
          </a:xfrm>
        </p:spPr>
        <p:txBody>
          <a:bodyPr>
            <a:normAutofit/>
          </a:bodyPr>
          <a:lstStyle/>
          <a:p>
            <a:r>
              <a:rPr lang="en-IN" sz="8000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JINDAL VIDYA MANDIR</a:t>
            </a:r>
            <a:br>
              <a:rPr lang="en-IN" sz="8000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</a:br>
            <a:r>
              <a:rPr lang="en-IN" sz="8000" b="1" dirty="0" err="1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Kalmeshwar</a:t>
            </a:r>
            <a:endParaRPr lang="en-IN" sz="8000" b="1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10" y="3658308"/>
            <a:ext cx="9144000" cy="1655762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IN" sz="6000" b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Result Analysis Class -X </a:t>
            </a:r>
          </a:p>
          <a:p>
            <a:r>
              <a:rPr lang="en-IN" sz="3200" b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(A.Y. 2020-21)</a:t>
            </a:r>
          </a:p>
        </p:txBody>
      </p:sp>
    </p:spTree>
    <p:extLst>
      <p:ext uri="{BB962C8B-B14F-4D97-AF65-F5344CB8AC3E}">
        <p14:creationId xmlns:p14="http://schemas.microsoft.com/office/powerpoint/2010/main" val="1760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226" y="253218"/>
            <a:ext cx="4023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TOPPERS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35892" y="1960301"/>
            <a:ext cx="4582244" cy="33150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5233180" y="1146944"/>
            <a:ext cx="174439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  <a:r>
              <a:rPr lang="en-IN" sz="24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st</a:t>
            </a:r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9840" y="4754268"/>
            <a:ext cx="5099901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AYUSHMA MAHURE(94%)       ,ADARSH PRASAD(94%)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32447" y="398178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nd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2447" y="900332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132447" y="2817675"/>
            <a:ext cx="202574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RUCHIKA BAMBAL(93.4%)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32447" y="3436799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32447" y="3938953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1132447" y="5884577"/>
            <a:ext cx="2025748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ANUSHKA CHINCHULKAR</a:t>
            </a:r>
          </a:p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(92.6%)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54086" y="398178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rd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54086" y="900332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8954086" y="2845956"/>
            <a:ext cx="2025748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SHREYA RAUT</a:t>
            </a:r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(93%)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54086" y="3436799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54086" y="3938953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8954086" y="5884577"/>
            <a:ext cx="202574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MANSI TAPRE</a:t>
            </a:r>
          </a:p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(92%)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247" y="1588665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11887" y="1590969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51833" y="3447294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90246" y="4660696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90248" y="1608609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11887" y="4660696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981A5B6-0CF5-5361-5C95-9C42C7F0F0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319251"/>
              </p:ext>
            </p:extLst>
          </p:nvPr>
        </p:nvGraphicFramePr>
        <p:xfrm>
          <a:off x="4154946" y="2985203"/>
          <a:ext cx="13557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356480" imgH="1386720" progId="PBrush">
                  <p:embed/>
                </p:oleObj>
              </mc:Choice>
              <mc:Fallback>
                <p:oleObj name="Bitmap Image" r:id="rId2" imgW="1356480" imgH="13867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54946" y="2985203"/>
                        <a:ext cx="1355725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EDB2555-C966-EB8D-179F-59705A8EAF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0194"/>
              </p:ext>
            </p:extLst>
          </p:nvPr>
        </p:nvGraphicFramePr>
        <p:xfrm>
          <a:off x="6564808" y="2947103"/>
          <a:ext cx="11430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143000" imgH="1424880" progId="PBrush">
                  <p:embed/>
                </p:oleObj>
              </mc:Choice>
              <mc:Fallback>
                <p:oleObj name="Bitmap Image" r:id="rId4" imgW="1143000" imgH="142488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64808" y="2947103"/>
                        <a:ext cx="1143000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B827C27-4C47-6CFE-C41E-2E46414379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9272"/>
              </p:ext>
            </p:extLst>
          </p:nvPr>
        </p:nvGraphicFramePr>
        <p:xfrm>
          <a:off x="1596836" y="1095303"/>
          <a:ext cx="109696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1097280" imgH="1310760" progId="PBrush">
                  <p:embed/>
                </p:oleObj>
              </mc:Choice>
              <mc:Fallback>
                <p:oleObj name="Bitmap Image" r:id="rId6" imgW="1097280" imgH="13107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6836" y="1095303"/>
                        <a:ext cx="1096963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B953119-BE5A-D4D2-AF8D-70268B783D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548017"/>
              </p:ext>
            </p:extLst>
          </p:nvPr>
        </p:nvGraphicFramePr>
        <p:xfrm>
          <a:off x="9436289" y="1126525"/>
          <a:ext cx="11588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8" imgW="1158120" imgH="1333440" progId="PBrush">
                  <p:embed/>
                </p:oleObj>
              </mc:Choice>
              <mc:Fallback>
                <p:oleObj name="Bitmap Image" r:id="rId8" imgW="1158120" imgH="13334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436289" y="1126525"/>
                        <a:ext cx="1158875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41159FE-1901-929E-ACF6-160BB4352A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561"/>
              </p:ext>
            </p:extLst>
          </p:nvPr>
        </p:nvGraphicFramePr>
        <p:xfrm>
          <a:off x="1493714" y="4163563"/>
          <a:ext cx="12954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0" imgW="1295280" imgH="1356480" progId="PBrush">
                  <p:embed/>
                </p:oleObj>
              </mc:Choice>
              <mc:Fallback>
                <p:oleObj name="Bitmap Image" r:id="rId10" imgW="1295280" imgH="135648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93714" y="4163563"/>
                        <a:ext cx="1295400" cy="135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DD73B4F-520F-AD3B-FEB7-FC7047C519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219910"/>
              </p:ext>
            </p:extLst>
          </p:nvPr>
        </p:nvGraphicFramePr>
        <p:xfrm>
          <a:off x="9337084" y="4096569"/>
          <a:ext cx="1258079" cy="142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2" imgW="1181160" imgH="1341000" progId="PBrush">
                  <p:embed/>
                </p:oleObj>
              </mc:Choice>
              <mc:Fallback>
                <p:oleObj name="Bitmap Image" r:id="rId12" imgW="1181160" imgH="134100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337084" y="4096569"/>
                        <a:ext cx="1258079" cy="142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3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182880"/>
            <a:ext cx="1176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STUDENTS PROPORTION – PERFORMANCE WISE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354" y="6142360"/>
            <a:ext cx="263065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</a:rPr>
              <a:t>No of Students - 40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E49BC2B-55B7-F0CA-22A6-688265FBB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786474"/>
              </p:ext>
            </p:extLst>
          </p:nvPr>
        </p:nvGraphicFramePr>
        <p:xfrm>
          <a:off x="1113933" y="1284401"/>
          <a:ext cx="9943707" cy="4711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37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1B2A4E-9804-4B32-87E3-066B6A873520}"/>
              </a:ext>
            </a:extLst>
          </p:cNvPr>
          <p:cNvSpPr txBox="1"/>
          <p:nvPr/>
        </p:nvSpPr>
        <p:spPr>
          <a:xfrm>
            <a:off x="295421" y="308505"/>
            <a:ext cx="11422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bg1"/>
                </a:solidFill>
                <a:latin typeface="Cambria" panose="02040503050406030204" pitchFamily="18" charset="0"/>
              </a:rPr>
              <a:t>STUDENTS PROPORTION – PERCENTAGE WISE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6179" y="1171136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Total Students - 40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C720214-57C0-DA5D-5077-6862165581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413161"/>
              </p:ext>
            </p:extLst>
          </p:nvPr>
        </p:nvGraphicFramePr>
        <p:xfrm>
          <a:off x="1340153" y="1787546"/>
          <a:ext cx="9530452" cy="454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83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707" y="2310242"/>
            <a:ext cx="6367205" cy="2053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784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Bitmap Image</vt:lpstr>
      <vt:lpstr>JINDAL VIDYA MANDIR Kalmeshwar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JINDAL VIDYA MANDIR RATNAGIRI</dc:title>
  <dc:creator>k</dc:creator>
  <cp:lastModifiedBy>amita buradkar</cp:lastModifiedBy>
  <cp:revision>29</cp:revision>
  <dcterms:created xsi:type="dcterms:W3CDTF">2022-07-06T02:24:40Z</dcterms:created>
  <dcterms:modified xsi:type="dcterms:W3CDTF">2022-08-25T10:59:44Z</dcterms:modified>
</cp:coreProperties>
</file>