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5%20JVM%20Social%20Science\0002%20Board%20Result\JVM%20X%20Result%202021-2022\Result%202022-2023%20Term%20I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5%20JVM%20Social%20Science\0002%20Board%20Result\JVM%20X%20Result%202021-2022\Result%202022-2023%20Term%20I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D0-4020-B867-810CA10B2F3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D0-4020-B867-810CA10B2F3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D0-4020-B867-810CA10B2F3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9D0-4020-B867-810CA10B2F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Sorted!$D$54:$D$57</c:f>
              <c:strCache>
                <c:ptCount val="4"/>
                <c:pt idx="0">
                  <c:v>Distinction</c:v>
                </c:pt>
                <c:pt idx="1">
                  <c:v>First Class</c:v>
                </c:pt>
                <c:pt idx="2">
                  <c:v>Second Class</c:v>
                </c:pt>
                <c:pt idx="3">
                  <c:v>Pass</c:v>
                </c:pt>
              </c:strCache>
            </c:strRef>
          </c:cat>
          <c:val>
            <c:numRef>
              <c:f>Sorted!$E$54:$E$57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9D0-4020-B867-810CA10B2F3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Sorted!$E$39</c:f>
              <c:strCache>
                <c:ptCount val="1"/>
                <c:pt idx="0">
                  <c:v>Students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Sorted!$D$40:$D$45</c:f>
              <c:strCache>
                <c:ptCount val="6"/>
                <c:pt idx="0">
                  <c:v>90-100%</c:v>
                </c:pt>
                <c:pt idx="1">
                  <c:v>80-90%</c:v>
                </c:pt>
                <c:pt idx="2">
                  <c:v>70-80%</c:v>
                </c:pt>
                <c:pt idx="3">
                  <c:v>60-70%</c:v>
                </c:pt>
                <c:pt idx="4">
                  <c:v>50-60%</c:v>
                </c:pt>
                <c:pt idx="5">
                  <c:v>40-50%</c:v>
                </c:pt>
              </c:strCache>
            </c:strRef>
          </c:cat>
          <c:val>
            <c:numRef>
              <c:f>Sorted!$E$40:$E$45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C6-4CDE-9D58-4D59C7996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645064"/>
        <c:axId val="161645448"/>
        <c:axId val="0"/>
      </c:bar3DChart>
      <c:catAx>
        <c:axId val="16164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45448"/>
        <c:crosses val="autoZero"/>
        <c:auto val="1"/>
        <c:lblAlgn val="ctr"/>
        <c:lblOffset val="100"/>
        <c:noMultiLvlLbl val="0"/>
      </c:catAx>
      <c:valAx>
        <c:axId val="161645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4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050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924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03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366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60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0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39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756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58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676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90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F2C3-4BE3-49E7-8668-3276FE0AAB37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63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383" y="841009"/>
            <a:ext cx="10818055" cy="2387600"/>
          </a:xfrm>
        </p:spPr>
        <p:txBody>
          <a:bodyPr>
            <a:normAutofit/>
          </a:bodyPr>
          <a:lstStyle/>
          <a:p>
            <a:r>
              <a:rPr lang="en-IN" sz="8000" b="1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JINDAL VIDYA MANDIR</a:t>
            </a:r>
            <a:br>
              <a:rPr lang="en-IN" sz="8000" b="1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</a:br>
            <a:r>
              <a:rPr lang="en-IN" sz="8000" b="1" dirty="0" err="1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Kalmeshwar</a:t>
            </a:r>
            <a:endParaRPr lang="en-IN" sz="8000" b="1" dirty="0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0410" y="3658308"/>
            <a:ext cx="9144000" cy="1655762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IN" sz="6000" b="1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Result Analysis Class -X </a:t>
            </a:r>
          </a:p>
          <a:p>
            <a:r>
              <a:rPr lang="en-IN" sz="3200" b="1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(A.Y. 2021-22)</a:t>
            </a:r>
          </a:p>
        </p:txBody>
      </p:sp>
    </p:spTree>
    <p:extLst>
      <p:ext uri="{BB962C8B-B14F-4D97-AF65-F5344CB8AC3E}">
        <p14:creationId xmlns:p14="http://schemas.microsoft.com/office/powerpoint/2010/main" val="1760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226" y="253218"/>
            <a:ext cx="4023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TOPPERS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1574" y="1960301"/>
            <a:ext cx="2729133" cy="33150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5233180" y="1146944"/>
            <a:ext cx="174439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1</a:t>
            </a:r>
            <a:r>
              <a:rPr lang="en-IN" sz="2400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st</a:t>
            </a:r>
            <a:r>
              <a:rPr lang="en-I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1574" y="5627077"/>
            <a:ext cx="272913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CHINMAY KANFADE(92.2%)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32447" y="398178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nd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32447" y="900332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1132447" y="2817675"/>
            <a:ext cx="202574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SHAHID SYED(92%)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32447" y="3436799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32447" y="3938953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1132447" y="5884577"/>
            <a:ext cx="2025748" cy="5539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ISHANT MALADHARI</a:t>
            </a:r>
          </a:p>
          <a:p>
            <a:pPr algn="ctr"/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(89.6%)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54086" y="398178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rd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54086" y="900332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8954086" y="2845956"/>
            <a:ext cx="2025748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DIVYAL GATHIBANDHE</a:t>
            </a:r>
          </a:p>
          <a:p>
            <a:pPr algn="ctr"/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(90.8%)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54086" y="3436799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	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954086" y="3938953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8954086" y="5884577"/>
            <a:ext cx="202574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NIHAL JAMGADE(89%)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0247" y="1588665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211887" y="1590969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01067" y="3433177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90246" y="4660696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90248" y="1608609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211887" y="4660696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609983A-CC9B-2494-A465-90D3D95356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274" y="2060732"/>
            <a:ext cx="2550780" cy="31087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C68DDCF-97A9-A364-9809-A9EA94FC90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552" y="922519"/>
            <a:ext cx="1463480" cy="17836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6EEBFFF-9853-D261-81C7-9015699CFF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46" y="3957302"/>
            <a:ext cx="1465926" cy="17865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430BA2A-3370-63A6-E52F-52929D6F23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740" y="3938952"/>
            <a:ext cx="1510145" cy="184048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71177EA2-1817-8D58-DF2F-16A35B7377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629" y="967285"/>
            <a:ext cx="1417898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182880"/>
            <a:ext cx="11760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  <a:latin typeface="Cambria" panose="02040503050406030204" pitchFamily="18" charset="0"/>
              </a:rPr>
              <a:t>STUDENTS PROPORTION – PERFORMANCE WISE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622" y="6114080"/>
            <a:ext cx="2630659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</a:rPr>
              <a:t>No of Students - 31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901DB5A8-B164-A334-367F-A153B0E0F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660423"/>
              </p:ext>
            </p:extLst>
          </p:nvPr>
        </p:nvGraphicFramePr>
        <p:xfrm>
          <a:off x="752622" y="1237268"/>
          <a:ext cx="10342726" cy="4597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37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71B2A4E-9804-4B32-87E3-066B6A873520}"/>
              </a:ext>
            </a:extLst>
          </p:cNvPr>
          <p:cNvSpPr txBox="1"/>
          <p:nvPr/>
        </p:nvSpPr>
        <p:spPr>
          <a:xfrm>
            <a:off x="295421" y="308505"/>
            <a:ext cx="11422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bg1"/>
                </a:solidFill>
                <a:latin typeface="Cambria" panose="02040503050406030204" pitchFamily="18" charset="0"/>
              </a:rPr>
              <a:t>STUDENTS PROPORTION – PERCENTAGE WISE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6179" y="1171136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Total Students - 31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4B429B4F-8C19-2E70-5A0B-E6E95B16D9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012031"/>
              </p:ext>
            </p:extLst>
          </p:nvPr>
        </p:nvGraphicFramePr>
        <p:xfrm>
          <a:off x="1076179" y="1787546"/>
          <a:ext cx="9806940" cy="46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83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707" y="2310242"/>
            <a:ext cx="6367205" cy="2053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784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JINDAL VIDYA MANDIR Kalmeshwar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JINDAL VIDYA MANDIR RATNAGIRI</dc:title>
  <dc:creator>k</dc:creator>
  <cp:lastModifiedBy>Administrator</cp:lastModifiedBy>
  <cp:revision>27</cp:revision>
  <dcterms:created xsi:type="dcterms:W3CDTF">2022-07-06T02:24:40Z</dcterms:created>
  <dcterms:modified xsi:type="dcterms:W3CDTF">2022-11-29T21:17:07Z</dcterms:modified>
</cp:coreProperties>
</file>