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306" r:id="rId1"/>
  </p:sldMasterIdLst>
  <p:sldIdLst>
    <p:sldId id="256" r:id="rId2"/>
    <p:sldId id="313" r:id="rId3"/>
    <p:sldId id="343" r:id="rId4"/>
    <p:sldId id="337" r:id="rId5"/>
    <p:sldId id="359" r:id="rId6"/>
    <p:sldId id="362" r:id="rId7"/>
    <p:sldId id="339" r:id="rId8"/>
    <p:sldId id="341" r:id="rId9"/>
    <p:sldId id="361" r:id="rId10"/>
    <p:sldId id="342" r:id="rId11"/>
    <p:sldId id="344" r:id="rId12"/>
    <p:sldId id="345" r:id="rId13"/>
    <p:sldId id="346" r:id="rId14"/>
    <p:sldId id="347" r:id="rId15"/>
    <p:sldId id="348" r:id="rId16"/>
    <p:sldId id="349" r:id="rId17"/>
    <p:sldId id="340" r:id="rId18"/>
    <p:sldId id="350" r:id="rId19"/>
    <p:sldId id="363" r:id="rId20"/>
    <p:sldId id="364" r:id="rId21"/>
    <p:sldId id="351" r:id="rId22"/>
    <p:sldId id="352" r:id="rId23"/>
    <p:sldId id="338" r:id="rId24"/>
    <p:sldId id="353" r:id="rId25"/>
    <p:sldId id="354" r:id="rId26"/>
    <p:sldId id="357" r:id="rId27"/>
    <p:sldId id="355" r:id="rId28"/>
    <p:sldId id="356" r:id="rId29"/>
    <p:sldId id="358" r:id="rId30"/>
    <p:sldId id="360" r:id="rId31"/>
    <p:sldId id="335" r:id="rId32"/>
    <p:sldId id="336" r:id="rId33"/>
    <p:sldId id="311" r:id="rId34"/>
  </p:sldIdLst>
  <p:sldSz cx="7556500" cy="10693400"/>
  <p:notesSz cx="7556500" cy="10693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A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62" autoAdjust="0"/>
  </p:normalViewPr>
  <p:slideViewPr>
    <p:cSldViewPr>
      <p:cViewPr varScale="1">
        <p:scale>
          <a:sx n="71" d="100"/>
          <a:sy n="71" d="100"/>
        </p:scale>
        <p:origin x="3108"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4563" y="1750055"/>
            <a:ext cx="5667375" cy="3722887"/>
          </a:xfrm>
        </p:spPr>
        <p:txBody>
          <a:bodyPr anchor="b"/>
          <a:lstStyle>
            <a:lvl1pPr algn="ctr">
              <a:defRPr sz="3719"/>
            </a:lvl1pPr>
          </a:lstStyle>
          <a:p>
            <a:r>
              <a:rPr lang="en-US" smtClean="0"/>
              <a:t>Click to edit Master title style</a:t>
            </a:r>
            <a:endParaRPr lang="en-US"/>
          </a:p>
        </p:txBody>
      </p:sp>
      <p:sp>
        <p:nvSpPr>
          <p:cNvPr id="3" name="Subtitle 2"/>
          <p:cNvSpPr>
            <a:spLocks noGrp="1"/>
          </p:cNvSpPr>
          <p:nvPr>
            <p:ph type="subTitle" idx="1"/>
          </p:nvPr>
        </p:nvSpPr>
        <p:spPr>
          <a:xfrm>
            <a:off x="944563" y="5616511"/>
            <a:ext cx="5667375" cy="2581762"/>
          </a:xfrm>
        </p:spPr>
        <p:txBody>
          <a:bodyPr/>
          <a:lstStyle>
            <a:lvl1pPr marL="0" indent="0" algn="ctr">
              <a:buNone/>
              <a:defRPr sz="1488"/>
            </a:lvl1pPr>
            <a:lvl2pPr marL="283373" indent="0" algn="ctr">
              <a:buNone/>
              <a:defRPr sz="1240"/>
            </a:lvl2pPr>
            <a:lvl3pPr marL="566745" indent="0" algn="ctr">
              <a:buNone/>
              <a:defRPr sz="1116"/>
            </a:lvl3pPr>
            <a:lvl4pPr marL="850118" indent="0" algn="ctr">
              <a:buNone/>
              <a:defRPr sz="992"/>
            </a:lvl4pPr>
            <a:lvl5pPr marL="1133490" indent="0" algn="ctr">
              <a:buNone/>
              <a:defRPr sz="992"/>
            </a:lvl5pPr>
            <a:lvl6pPr marL="1416863" indent="0" algn="ctr">
              <a:buNone/>
              <a:defRPr sz="992"/>
            </a:lvl6pPr>
            <a:lvl7pPr marL="1700235" indent="0" algn="ctr">
              <a:buNone/>
              <a:defRPr sz="992"/>
            </a:lvl7pPr>
            <a:lvl8pPr marL="1983608" indent="0" algn="ctr">
              <a:buNone/>
              <a:defRPr sz="992"/>
            </a:lvl8pPr>
            <a:lvl9pPr marL="2266980" indent="0" algn="ctr">
              <a:buNone/>
              <a:defRPr sz="99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343270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147881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7620" y="569325"/>
            <a:ext cx="1629370" cy="906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509" y="569325"/>
            <a:ext cx="4793655" cy="90621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126192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341870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574" y="2665925"/>
            <a:ext cx="6517481" cy="4448157"/>
          </a:xfrm>
        </p:spPr>
        <p:txBody>
          <a:bodyPr anchor="b"/>
          <a:lstStyle>
            <a:lvl1pPr>
              <a:defRPr sz="3719"/>
            </a:lvl1pPr>
          </a:lstStyle>
          <a:p>
            <a:r>
              <a:rPr lang="en-US" smtClean="0"/>
              <a:t>Click to edit Master title style</a:t>
            </a:r>
            <a:endParaRPr lang="en-US"/>
          </a:p>
        </p:txBody>
      </p:sp>
      <p:sp>
        <p:nvSpPr>
          <p:cNvPr id="3" name="Text Placeholder 2"/>
          <p:cNvSpPr>
            <a:spLocks noGrp="1"/>
          </p:cNvSpPr>
          <p:nvPr>
            <p:ph type="body" idx="1"/>
          </p:nvPr>
        </p:nvSpPr>
        <p:spPr>
          <a:xfrm>
            <a:off x="515574" y="7156164"/>
            <a:ext cx="6517481" cy="2339180"/>
          </a:xfrm>
        </p:spPr>
        <p:txBody>
          <a:bodyPr/>
          <a:lstStyle>
            <a:lvl1pPr marL="0" indent="0">
              <a:buNone/>
              <a:defRPr sz="1488">
                <a:solidFill>
                  <a:schemeClr val="tx1">
                    <a:tint val="75000"/>
                  </a:schemeClr>
                </a:solidFill>
              </a:defRPr>
            </a:lvl1pPr>
            <a:lvl2pPr marL="283373" indent="0">
              <a:buNone/>
              <a:defRPr sz="1240">
                <a:solidFill>
                  <a:schemeClr val="tx1">
                    <a:tint val="75000"/>
                  </a:schemeClr>
                </a:solidFill>
              </a:defRPr>
            </a:lvl2pPr>
            <a:lvl3pPr marL="566745" indent="0">
              <a:buNone/>
              <a:defRPr sz="1116">
                <a:solidFill>
                  <a:schemeClr val="tx1">
                    <a:tint val="75000"/>
                  </a:schemeClr>
                </a:solidFill>
              </a:defRPr>
            </a:lvl3pPr>
            <a:lvl4pPr marL="850118" indent="0">
              <a:buNone/>
              <a:defRPr sz="992">
                <a:solidFill>
                  <a:schemeClr val="tx1">
                    <a:tint val="75000"/>
                  </a:schemeClr>
                </a:solidFill>
              </a:defRPr>
            </a:lvl4pPr>
            <a:lvl5pPr marL="1133490" indent="0">
              <a:buNone/>
              <a:defRPr sz="992">
                <a:solidFill>
                  <a:schemeClr val="tx1">
                    <a:tint val="75000"/>
                  </a:schemeClr>
                </a:solidFill>
              </a:defRPr>
            </a:lvl5pPr>
            <a:lvl6pPr marL="1416863" indent="0">
              <a:buNone/>
              <a:defRPr sz="992">
                <a:solidFill>
                  <a:schemeClr val="tx1">
                    <a:tint val="75000"/>
                  </a:schemeClr>
                </a:solidFill>
              </a:defRPr>
            </a:lvl6pPr>
            <a:lvl7pPr marL="1700235" indent="0">
              <a:buNone/>
              <a:defRPr sz="992">
                <a:solidFill>
                  <a:schemeClr val="tx1">
                    <a:tint val="75000"/>
                  </a:schemeClr>
                </a:solidFill>
              </a:defRPr>
            </a:lvl7pPr>
            <a:lvl8pPr marL="1983608" indent="0">
              <a:buNone/>
              <a:defRPr sz="992">
                <a:solidFill>
                  <a:schemeClr val="tx1">
                    <a:tint val="75000"/>
                  </a:schemeClr>
                </a:solidFill>
              </a:defRPr>
            </a:lvl8pPr>
            <a:lvl9pPr marL="2266980" indent="0">
              <a:buNone/>
              <a:defRPr sz="992">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340582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9509" y="2846623"/>
            <a:ext cx="3211513" cy="678486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25478" y="2846623"/>
            <a:ext cx="3211513" cy="678486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426058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494" y="569326"/>
            <a:ext cx="6517481" cy="206689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520494" y="2621369"/>
            <a:ext cx="3196753" cy="1284692"/>
          </a:xfrm>
        </p:spPr>
        <p:txBody>
          <a:bodyPr anchor="b"/>
          <a:lstStyle>
            <a:lvl1pPr marL="0" indent="0">
              <a:buNone/>
              <a:defRPr sz="1488" b="1"/>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en-US" smtClean="0"/>
              <a:t>Edit Master text styles</a:t>
            </a:r>
          </a:p>
        </p:txBody>
      </p:sp>
      <p:sp>
        <p:nvSpPr>
          <p:cNvPr id="4" name="Content Placeholder 3"/>
          <p:cNvSpPr>
            <a:spLocks noGrp="1"/>
          </p:cNvSpPr>
          <p:nvPr>
            <p:ph sz="half" idx="2"/>
          </p:nvPr>
        </p:nvSpPr>
        <p:spPr>
          <a:xfrm>
            <a:off x="520494" y="3906061"/>
            <a:ext cx="3196753" cy="57452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25478" y="2621369"/>
            <a:ext cx="3212497" cy="1284692"/>
          </a:xfrm>
        </p:spPr>
        <p:txBody>
          <a:bodyPr anchor="b"/>
          <a:lstStyle>
            <a:lvl1pPr marL="0" indent="0">
              <a:buNone/>
              <a:defRPr sz="1488" b="1"/>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en-US" smtClean="0"/>
              <a:t>Edit Master text styles</a:t>
            </a:r>
          </a:p>
        </p:txBody>
      </p:sp>
      <p:sp>
        <p:nvSpPr>
          <p:cNvPr id="6" name="Content Placeholder 5"/>
          <p:cNvSpPr>
            <a:spLocks noGrp="1"/>
          </p:cNvSpPr>
          <p:nvPr>
            <p:ph sz="quarter" idx="4"/>
          </p:nvPr>
        </p:nvSpPr>
        <p:spPr>
          <a:xfrm>
            <a:off x="3825478" y="3906061"/>
            <a:ext cx="3212497" cy="57452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70215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3910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157924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494" y="712893"/>
            <a:ext cx="2437168" cy="2495127"/>
          </a:xfrm>
        </p:spPr>
        <p:txBody>
          <a:bodyPr anchor="b"/>
          <a:lstStyle>
            <a:lvl1pPr>
              <a:defRPr sz="1983"/>
            </a:lvl1pPr>
          </a:lstStyle>
          <a:p>
            <a:r>
              <a:rPr lang="en-US" smtClean="0"/>
              <a:t>Click to edit Master title style</a:t>
            </a:r>
            <a:endParaRPr lang="en-US"/>
          </a:p>
        </p:txBody>
      </p:sp>
      <p:sp>
        <p:nvSpPr>
          <p:cNvPr id="3" name="Content Placeholder 2"/>
          <p:cNvSpPr>
            <a:spLocks noGrp="1"/>
          </p:cNvSpPr>
          <p:nvPr>
            <p:ph idx="1"/>
          </p:nvPr>
        </p:nvSpPr>
        <p:spPr>
          <a:xfrm>
            <a:off x="3212497" y="1539652"/>
            <a:ext cx="3825478" cy="7599245"/>
          </a:xfrm>
        </p:spPr>
        <p:txBody>
          <a:bodyPr/>
          <a:lstStyle>
            <a:lvl1pPr>
              <a:defRPr sz="1983"/>
            </a:lvl1pPr>
            <a:lvl2pPr>
              <a:defRPr sz="1735"/>
            </a:lvl2pPr>
            <a:lvl3pPr>
              <a:defRPr sz="1488"/>
            </a:lvl3pPr>
            <a:lvl4pPr>
              <a:defRPr sz="1240"/>
            </a:lvl4pPr>
            <a:lvl5pPr>
              <a:defRPr sz="1240"/>
            </a:lvl5pPr>
            <a:lvl6pPr>
              <a:defRPr sz="1240"/>
            </a:lvl6pPr>
            <a:lvl7pPr>
              <a:defRPr sz="1240"/>
            </a:lvl7pPr>
            <a:lvl8pPr>
              <a:defRPr sz="1240"/>
            </a:lvl8pPr>
            <a:lvl9pPr>
              <a:defRPr sz="124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20494" y="3208020"/>
            <a:ext cx="2437168" cy="5943254"/>
          </a:xfrm>
        </p:spPr>
        <p:txBody>
          <a:bodyPr/>
          <a:lstStyle>
            <a:lvl1pPr marL="0" indent="0">
              <a:buNone/>
              <a:defRPr sz="99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44622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494" y="712893"/>
            <a:ext cx="2437168" cy="2495127"/>
          </a:xfrm>
        </p:spPr>
        <p:txBody>
          <a:bodyPr anchor="b"/>
          <a:lstStyle>
            <a:lvl1pPr>
              <a:defRPr sz="1983"/>
            </a:lvl1pPr>
          </a:lstStyle>
          <a:p>
            <a:r>
              <a:rPr lang="en-US" smtClean="0"/>
              <a:t>Click to edit Master title style</a:t>
            </a:r>
            <a:endParaRPr lang="en-US"/>
          </a:p>
        </p:txBody>
      </p:sp>
      <p:sp>
        <p:nvSpPr>
          <p:cNvPr id="3" name="Picture Placeholder 2"/>
          <p:cNvSpPr>
            <a:spLocks noGrp="1"/>
          </p:cNvSpPr>
          <p:nvPr>
            <p:ph type="pic" idx="1"/>
          </p:nvPr>
        </p:nvSpPr>
        <p:spPr>
          <a:xfrm>
            <a:off x="3212497" y="1539652"/>
            <a:ext cx="3825478" cy="7599245"/>
          </a:xfrm>
        </p:spPr>
        <p:txBody>
          <a:bodyPr/>
          <a:lstStyle>
            <a:lvl1pPr marL="0" indent="0">
              <a:buNone/>
              <a:defRPr sz="1983"/>
            </a:lvl1pPr>
            <a:lvl2pPr marL="283373" indent="0">
              <a:buNone/>
              <a:defRPr sz="1735"/>
            </a:lvl2pPr>
            <a:lvl3pPr marL="566745" indent="0">
              <a:buNone/>
              <a:defRPr sz="1488"/>
            </a:lvl3pPr>
            <a:lvl4pPr marL="850118" indent="0">
              <a:buNone/>
              <a:defRPr sz="1240"/>
            </a:lvl4pPr>
            <a:lvl5pPr marL="1133490" indent="0">
              <a:buNone/>
              <a:defRPr sz="1240"/>
            </a:lvl5pPr>
            <a:lvl6pPr marL="1416863" indent="0">
              <a:buNone/>
              <a:defRPr sz="1240"/>
            </a:lvl6pPr>
            <a:lvl7pPr marL="1700235" indent="0">
              <a:buNone/>
              <a:defRPr sz="1240"/>
            </a:lvl7pPr>
            <a:lvl8pPr marL="1983608" indent="0">
              <a:buNone/>
              <a:defRPr sz="1240"/>
            </a:lvl8pPr>
            <a:lvl9pPr marL="2266980" indent="0">
              <a:buNone/>
              <a:defRPr sz="1240"/>
            </a:lvl9pPr>
          </a:lstStyle>
          <a:p>
            <a:endParaRPr lang="en-US"/>
          </a:p>
        </p:txBody>
      </p:sp>
      <p:sp>
        <p:nvSpPr>
          <p:cNvPr id="4" name="Text Placeholder 3"/>
          <p:cNvSpPr>
            <a:spLocks noGrp="1"/>
          </p:cNvSpPr>
          <p:nvPr>
            <p:ph type="body" sz="half" idx="2"/>
          </p:nvPr>
        </p:nvSpPr>
        <p:spPr>
          <a:xfrm>
            <a:off x="520494" y="3208020"/>
            <a:ext cx="2437168" cy="5943254"/>
          </a:xfrm>
        </p:spPr>
        <p:txBody>
          <a:bodyPr/>
          <a:lstStyle>
            <a:lvl1pPr marL="0" indent="0">
              <a:buNone/>
              <a:defRPr sz="99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4257843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510" y="569326"/>
            <a:ext cx="6517481" cy="206689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9510" y="2846623"/>
            <a:ext cx="6517481" cy="678486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9509" y="9911198"/>
            <a:ext cx="1700213" cy="569325"/>
          </a:xfrm>
          <a:prstGeom prst="rect">
            <a:avLst/>
          </a:prstGeom>
        </p:spPr>
        <p:txBody>
          <a:bodyPr vert="horz" lIns="91440" tIns="45720" rIns="91440" bIns="45720" rtlCol="0" anchor="ctr"/>
          <a:lstStyle>
            <a:lvl1pPr algn="l">
              <a:defRPr sz="744">
                <a:solidFill>
                  <a:schemeClr val="tx1">
                    <a:tint val="75000"/>
                  </a:schemeClr>
                </a:solidFill>
              </a:defRPr>
            </a:lvl1pPr>
          </a:lstStyle>
          <a:p>
            <a:fld id="{1D8BD707-D9CF-40AE-B4C6-C98DA3205C09}" type="datetimeFigureOut">
              <a:rPr lang="en-US" smtClean="0"/>
              <a:t>4/8/2026</a:t>
            </a:fld>
            <a:endParaRPr lang="en-US"/>
          </a:p>
        </p:txBody>
      </p:sp>
      <p:sp>
        <p:nvSpPr>
          <p:cNvPr id="5" name="Footer Placeholder 4"/>
          <p:cNvSpPr>
            <a:spLocks noGrp="1"/>
          </p:cNvSpPr>
          <p:nvPr>
            <p:ph type="ftr" sz="quarter" idx="3"/>
          </p:nvPr>
        </p:nvSpPr>
        <p:spPr>
          <a:xfrm>
            <a:off x="2503091" y="9911198"/>
            <a:ext cx="2550319" cy="569325"/>
          </a:xfrm>
          <a:prstGeom prst="rect">
            <a:avLst/>
          </a:prstGeom>
        </p:spPr>
        <p:txBody>
          <a:bodyPr vert="horz" lIns="91440" tIns="45720" rIns="91440" bIns="45720" rtlCol="0" anchor="ctr"/>
          <a:lstStyle>
            <a:lvl1pPr algn="ctr">
              <a:defRPr sz="7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36778" y="9911198"/>
            <a:ext cx="1700213" cy="569325"/>
          </a:xfrm>
          <a:prstGeom prst="rect">
            <a:avLst/>
          </a:prstGeom>
        </p:spPr>
        <p:txBody>
          <a:bodyPr vert="horz" lIns="91440" tIns="45720" rIns="91440" bIns="45720" rtlCol="0" anchor="ctr"/>
          <a:lstStyle>
            <a:lvl1pPr algn="r">
              <a:defRPr sz="744">
                <a:solidFill>
                  <a:schemeClr val="tx1">
                    <a:tint val="75000"/>
                  </a:schemeClr>
                </a:solidFill>
              </a:defRPr>
            </a:lvl1pPr>
          </a:lstStyle>
          <a:p>
            <a:pPr marL="12700">
              <a:lnSpc>
                <a:spcPts val="1150"/>
              </a:lnSpc>
            </a:pPr>
            <a:r>
              <a:rPr lang="en-US" smtClean="0"/>
              <a:t>Page</a:t>
            </a:r>
            <a:r>
              <a:rPr lang="en-US" spc="-10" smtClean="0"/>
              <a:t> </a:t>
            </a:r>
            <a:fld id="{81D60167-4931-47E6-BA6A-407CBD079E47}" type="slidenum">
              <a:rPr b="1" smtClean="0">
                <a:latin typeface="Calibri"/>
                <a:cs typeface="Calibri"/>
              </a:rPr>
              <a:t>‹#›</a:t>
            </a:fld>
            <a:r>
              <a:rPr b="1" spc="-20" smtClean="0">
                <a:latin typeface="Calibri"/>
                <a:cs typeface="Calibri"/>
              </a:rPr>
              <a:t> </a:t>
            </a:r>
            <a:r>
              <a:rPr smtClean="0"/>
              <a:t>of</a:t>
            </a:r>
            <a:r>
              <a:rPr spc="-10" smtClean="0"/>
              <a:t> </a:t>
            </a:r>
            <a:r>
              <a:rPr b="1" spc="-25" smtClean="0">
                <a:latin typeface="Calibri"/>
                <a:cs typeface="Calibri"/>
              </a:rPr>
              <a:t>55</a:t>
            </a:r>
            <a:endParaRPr b="1" spc="-25" dirty="0">
              <a:latin typeface="Calibri"/>
              <a:cs typeface="Calibri"/>
            </a:endParaRPr>
          </a:p>
        </p:txBody>
      </p:sp>
    </p:spTree>
    <p:extLst>
      <p:ext uri="{BB962C8B-B14F-4D97-AF65-F5344CB8AC3E}">
        <p14:creationId xmlns:p14="http://schemas.microsoft.com/office/powerpoint/2010/main" val="2614951867"/>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xStyles>
    <p:titleStyle>
      <a:lvl1pPr algn="l" defTabSz="566745" rtl="0" eaLnBrk="1" latinLnBrk="0" hangingPunct="1">
        <a:lnSpc>
          <a:spcPct val="90000"/>
        </a:lnSpc>
        <a:spcBef>
          <a:spcPct val="0"/>
        </a:spcBef>
        <a:buNone/>
        <a:defRPr sz="2727" kern="1200">
          <a:solidFill>
            <a:schemeClr val="tx1"/>
          </a:solidFill>
          <a:latin typeface="+mj-lt"/>
          <a:ea typeface="+mj-ea"/>
          <a:cs typeface="+mj-cs"/>
        </a:defRPr>
      </a:lvl1pPr>
    </p:titleStyle>
    <p:bodyStyle>
      <a:lvl1pPr marL="141686" indent="-141686" algn="l" defTabSz="566745" rtl="0" eaLnBrk="1" latinLnBrk="0" hangingPunct="1">
        <a:lnSpc>
          <a:spcPct val="90000"/>
        </a:lnSpc>
        <a:spcBef>
          <a:spcPts val="620"/>
        </a:spcBef>
        <a:buFont typeface="Arial" panose="020B0604020202020204" pitchFamily="34" charset="0"/>
        <a:buChar char="•"/>
        <a:defRPr sz="1735" kern="1200">
          <a:solidFill>
            <a:schemeClr val="tx1"/>
          </a:solidFill>
          <a:latin typeface="+mn-lt"/>
          <a:ea typeface="+mn-ea"/>
          <a:cs typeface="+mn-cs"/>
        </a:defRPr>
      </a:lvl1pPr>
      <a:lvl2pPr marL="425059" indent="-141686" algn="l" defTabSz="566745"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431" indent="-141686" algn="l" defTabSz="566745"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1804"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177"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8549"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1922"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5294"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8667"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6745" rtl="0" eaLnBrk="1" latinLnBrk="0" hangingPunct="1">
        <a:defRPr sz="1116" kern="1200">
          <a:solidFill>
            <a:schemeClr val="tx1"/>
          </a:solidFill>
          <a:latin typeface="+mn-lt"/>
          <a:ea typeface="+mn-ea"/>
          <a:cs typeface="+mn-cs"/>
        </a:defRPr>
      </a:lvl1pPr>
      <a:lvl2pPr marL="283373" algn="l" defTabSz="566745" rtl="0" eaLnBrk="1" latinLnBrk="0" hangingPunct="1">
        <a:defRPr sz="1116" kern="1200">
          <a:solidFill>
            <a:schemeClr val="tx1"/>
          </a:solidFill>
          <a:latin typeface="+mn-lt"/>
          <a:ea typeface="+mn-ea"/>
          <a:cs typeface="+mn-cs"/>
        </a:defRPr>
      </a:lvl2pPr>
      <a:lvl3pPr marL="566745" algn="l" defTabSz="566745" rtl="0" eaLnBrk="1" latinLnBrk="0" hangingPunct="1">
        <a:defRPr sz="1116" kern="1200">
          <a:solidFill>
            <a:schemeClr val="tx1"/>
          </a:solidFill>
          <a:latin typeface="+mn-lt"/>
          <a:ea typeface="+mn-ea"/>
          <a:cs typeface="+mn-cs"/>
        </a:defRPr>
      </a:lvl3pPr>
      <a:lvl4pPr marL="850118" algn="l" defTabSz="566745" rtl="0" eaLnBrk="1" latinLnBrk="0" hangingPunct="1">
        <a:defRPr sz="1116" kern="1200">
          <a:solidFill>
            <a:schemeClr val="tx1"/>
          </a:solidFill>
          <a:latin typeface="+mn-lt"/>
          <a:ea typeface="+mn-ea"/>
          <a:cs typeface="+mn-cs"/>
        </a:defRPr>
      </a:lvl4pPr>
      <a:lvl5pPr marL="1133490" algn="l" defTabSz="566745" rtl="0" eaLnBrk="1" latinLnBrk="0" hangingPunct="1">
        <a:defRPr sz="1116" kern="1200">
          <a:solidFill>
            <a:schemeClr val="tx1"/>
          </a:solidFill>
          <a:latin typeface="+mn-lt"/>
          <a:ea typeface="+mn-ea"/>
          <a:cs typeface="+mn-cs"/>
        </a:defRPr>
      </a:lvl5pPr>
      <a:lvl6pPr marL="1416863" algn="l" defTabSz="566745" rtl="0" eaLnBrk="1" latinLnBrk="0" hangingPunct="1">
        <a:defRPr sz="1116" kern="1200">
          <a:solidFill>
            <a:schemeClr val="tx1"/>
          </a:solidFill>
          <a:latin typeface="+mn-lt"/>
          <a:ea typeface="+mn-ea"/>
          <a:cs typeface="+mn-cs"/>
        </a:defRPr>
      </a:lvl6pPr>
      <a:lvl7pPr marL="1700235" algn="l" defTabSz="566745" rtl="0" eaLnBrk="1" latinLnBrk="0" hangingPunct="1">
        <a:defRPr sz="1116" kern="1200">
          <a:solidFill>
            <a:schemeClr val="tx1"/>
          </a:solidFill>
          <a:latin typeface="+mn-lt"/>
          <a:ea typeface="+mn-ea"/>
          <a:cs typeface="+mn-cs"/>
        </a:defRPr>
      </a:lvl7pPr>
      <a:lvl8pPr marL="1983608" algn="l" defTabSz="566745" rtl="0" eaLnBrk="1" latinLnBrk="0" hangingPunct="1">
        <a:defRPr sz="1116" kern="1200">
          <a:solidFill>
            <a:schemeClr val="tx1"/>
          </a:solidFill>
          <a:latin typeface="+mn-lt"/>
          <a:ea typeface="+mn-ea"/>
          <a:cs typeface="+mn-cs"/>
        </a:defRPr>
      </a:lvl8pPr>
      <a:lvl9pPr marL="2266980" algn="l" defTabSz="566745"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tile tx="0" ty="0" sx="100000" sy="100000" flip="none" algn="tl"/>
        </a:blipFill>
        <a:effectLst/>
      </p:bgPr>
    </p:bg>
    <p:spTree>
      <p:nvGrpSpPr>
        <p:cNvPr id="1" name=""/>
        <p:cNvGrpSpPr/>
        <p:nvPr/>
      </p:nvGrpSpPr>
      <p:grpSpPr>
        <a:xfrm>
          <a:off x="0" y="0"/>
          <a:ext cx="0" cy="0"/>
          <a:chOff x="0" y="0"/>
          <a:chExt cx="0" cy="0"/>
        </a:xfrm>
      </p:grpSpPr>
      <p:sp>
        <p:nvSpPr>
          <p:cNvPr id="3" name="object 3"/>
          <p:cNvSpPr txBox="1"/>
          <p:nvPr/>
        </p:nvSpPr>
        <p:spPr>
          <a:xfrm>
            <a:off x="5835650" y="271488"/>
            <a:ext cx="1605369" cy="319318"/>
          </a:xfrm>
          <a:prstGeom prst="rect">
            <a:avLst/>
          </a:prstGeom>
        </p:spPr>
        <p:txBody>
          <a:bodyPr vert="horz" wrap="square" lIns="0" tIns="11430" rIns="0" bIns="0" rtlCol="0">
            <a:spAutoFit/>
          </a:bodyPr>
          <a:lstStyle/>
          <a:p>
            <a:pPr marL="12700">
              <a:lnSpc>
                <a:spcPct val="100000"/>
              </a:lnSpc>
              <a:spcBef>
                <a:spcPts val="90"/>
              </a:spcBef>
            </a:pPr>
            <a:r>
              <a:rPr lang="en-US" sz="2000" b="1" spc="180" dirty="0" smtClean="0">
                <a:solidFill>
                  <a:srgbClr val="002060"/>
                </a:solidFill>
                <a:latin typeface="Cambria"/>
                <a:cs typeface="Cambria"/>
              </a:rPr>
              <a:t>Mar</a:t>
            </a:r>
            <a:r>
              <a:rPr sz="2000" b="1" spc="180" dirty="0" smtClean="0">
                <a:solidFill>
                  <a:srgbClr val="002060"/>
                </a:solidFill>
                <a:latin typeface="Cambria"/>
                <a:cs typeface="Cambria"/>
              </a:rPr>
              <a:t> </a:t>
            </a:r>
            <a:r>
              <a:rPr sz="2000" b="1" spc="75" dirty="0" smtClean="0">
                <a:solidFill>
                  <a:srgbClr val="002060"/>
                </a:solidFill>
                <a:latin typeface="Cambria"/>
                <a:cs typeface="Cambria"/>
              </a:rPr>
              <a:t>202</a:t>
            </a:r>
            <a:r>
              <a:rPr lang="en-US" sz="2000" b="1" spc="75" dirty="0" smtClean="0">
                <a:solidFill>
                  <a:srgbClr val="002060"/>
                </a:solidFill>
                <a:latin typeface="Cambria"/>
                <a:cs typeface="Cambria"/>
              </a:rPr>
              <a:t>6</a:t>
            </a:r>
            <a:endParaRPr sz="2000" dirty="0">
              <a:solidFill>
                <a:srgbClr val="002060"/>
              </a:solidFill>
              <a:latin typeface="Cambria"/>
              <a:cs typeface="Cambria"/>
            </a:endParaRPr>
          </a:p>
        </p:txBody>
      </p:sp>
      <p:sp>
        <p:nvSpPr>
          <p:cNvPr id="5" name="object 5"/>
          <p:cNvSpPr txBox="1">
            <a:spLocks noGrp="1"/>
          </p:cNvSpPr>
          <p:nvPr>
            <p:ph type="title"/>
          </p:nvPr>
        </p:nvSpPr>
        <p:spPr>
          <a:xfrm>
            <a:off x="524119" y="4244892"/>
            <a:ext cx="6619732" cy="936154"/>
          </a:xfrm>
          <a:prstGeom prst="rect">
            <a:avLst/>
          </a:prstGeom>
        </p:spPr>
        <p:txBody>
          <a:bodyPr vert="horz" wrap="square" lIns="0" tIns="12700" rIns="0" bIns="0" rtlCol="0">
            <a:spAutoFit/>
          </a:bodyPr>
          <a:lstStyle/>
          <a:p>
            <a:pPr marL="12700" algn="ctr">
              <a:lnSpc>
                <a:spcPct val="100000"/>
              </a:lnSpc>
              <a:spcBef>
                <a:spcPts val="100"/>
              </a:spcBef>
            </a:pPr>
            <a:r>
              <a:rPr lang="en-US" sz="6000" b="0" dirty="0" smtClean="0">
                <a:solidFill>
                  <a:srgbClr val="002060"/>
                </a:solidFill>
                <a:latin typeface="Algerian"/>
                <a:cs typeface="Algerian"/>
              </a:rPr>
              <a:t> </a:t>
            </a:r>
            <a:r>
              <a:rPr lang="en-US" sz="5400" b="0" dirty="0" smtClean="0">
                <a:solidFill>
                  <a:srgbClr val="002060"/>
                </a:solidFill>
                <a:latin typeface="Algerian"/>
                <a:cs typeface="Algerian"/>
              </a:rPr>
              <a:t>SHOLTU </a:t>
            </a:r>
            <a:r>
              <a:rPr lang="en-US" sz="5400" b="0" spc="-10" dirty="0" smtClean="0">
                <a:solidFill>
                  <a:srgbClr val="002060"/>
                </a:solidFill>
                <a:latin typeface="Algerian"/>
                <a:cs typeface="Algerian"/>
              </a:rPr>
              <a:t>leaflet</a:t>
            </a:r>
            <a:endParaRPr sz="5400" dirty="0">
              <a:solidFill>
                <a:srgbClr val="002060"/>
              </a:solidFill>
              <a:latin typeface="Algerian"/>
              <a:cs typeface="Algerian"/>
            </a:endParaRPr>
          </a:p>
        </p:txBody>
      </p:sp>
      <p:sp>
        <p:nvSpPr>
          <p:cNvPr id="22" name="object 27"/>
          <p:cNvSpPr txBox="1">
            <a:spLocks noGrp="1"/>
          </p:cNvSpPr>
          <p:nvPr>
            <p:ph type="sldNum" sz="quarter" idx="12"/>
          </p:nvPr>
        </p:nvSpPr>
        <p:spPr>
          <a:xfrm>
            <a:off x="6492875" y="10539512"/>
            <a:ext cx="866775" cy="153888"/>
          </a:xfrm>
          <a:prstGeom prst="rect">
            <a:avLst/>
          </a:prstGeom>
        </p:spPr>
        <p:txBody>
          <a:bodyPr vert="horz" wrap="square" lIns="0" tIns="0" rIns="0" bIns="0" rtlCol="0">
            <a:spAutoFit/>
          </a:bodyPr>
          <a:lstStyle/>
          <a:p>
            <a:pPr marL="12700">
              <a:lnSpc>
                <a:spcPts val="1150"/>
              </a:lnSpc>
            </a:pPr>
            <a:r>
              <a:rPr sz="1100" dirty="0"/>
              <a:t>Page</a:t>
            </a:r>
            <a:r>
              <a:rPr sz="1100" spc="-10" dirty="0"/>
              <a:t> </a:t>
            </a:r>
            <a:r>
              <a:rPr sz="1100" b="1" dirty="0">
                <a:latin typeface="Calibri"/>
                <a:cs typeface="Calibri"/>
              </a:rPr>
              <a:t>1</a:t>
            </a:r>
            <a:r>
              <a:rPr sz="1100" b="1" spc="-20" dirty="0">
                <a:latin typeface="Calibri"/>
                <a:cs typeface="Calibri"/>
              </a:rPr>
              <a:t> </a:t>
            </a:r>
            <a:r>
              <a:rPr sz="1100" dirty="0" smtClean="0"/>
              <a:t>of</a:t>
            </a:r>
            <a:r>
              <a:rPr lang="en-US" sz="1100" dirty="0" smtClean="0"/>
              <a:t> 31</a:t>
            </a:r>
            <a:endParaRPr sz="1100" b="1" spc="-25" dirty="0">
              <a:latin typeface="Calibri"/>
              <a:cs typeface="Calibri"/>
            </a:endParaRPr>
          </a:p>
        </p:txBody>
      </p:sp>
      <p:sp>
        <p:nvSpPr>
          <p:cNvPr id="6" name="object 6"/>
          <p:cNvSpPr txBox="1"/>
          <p:nvPr/>
        </p:nvSpPr>
        <p:spPr>
          <a:xfrm>
            <a:off x="587205" y="7347922"/>
            <a:ext cx="3366436" cy="775725"/>
          </a:xfrm>
          <a:prstGeom prst="rect">
            <a:avLst/>
          </a:prstGeom>
        </p:spPr>
        <p:txBody>
          <a:bodyPr vert="horz" wrap="square" lIns="0" tIns="4445" rIns="0" bIns="0" rtlCol="0">
            <a:spAutoFit/>
          </a:bodyPr>
          <a:lstStyle/>
          <a:p>
            <a:pPr marL="377825" marR="5080" indent="-228600" algn="ctr">
              <a:lnSpc>
                <a:spcPct val="103699"/>
              </a:lnSpc>
              <a:spcBef>
                <a:spcPts val="35"/>
              </a:spcBef>
            </a:pP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THE</a:t>
            </a:r>
            <a:r>
              <a:rPr sz="1600" b="1" spc="-45"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OFFICIAL</a:t>
            </a:r>
            <a:r>
              <a:rPr sz="1600" b="1" spc="-70"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NEWSLETTER</a:t>
            </a:r>
            <a:r>
              <a:rPr sz="1600" b="1" spc="-40"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spc="-25" dirty="0">
                <a:solidFill>
                  <a:srgbClr val="002060"/>
                </a:solidFill>
                <a:latin typeface="Cambria" panose="02040503050406030204" pitchFamily="18" charset="0"/>
                <a:ea typeface="Cambria" panose="02040503050406030204" pitchFamily="18" charset="0"/>
                <a:cs typeface="Leelawadee UI" panose="020B0502040204020203" pitchFamily="34" charset="-34"/>
              </a:rPr>
              <a:t>OF </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JINDAL</a:t>
            </a:r>
            <a:r>
              <a:rPr sz="1600" b="1" spc="-45"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VIDYA</a:t>
            </a:r>
            <a:r>
              <a:rPr sz="1600" b="1" spc="-40"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spc="-10" dirty="0">
                <a:solidFill>
                  <a:srgbClr val="002060"/>
                </a:solidFill>
                <a:latin typeface="Cambria" panose="02040503050406030204" pitchFamily="18" charset="0"/>
                <a:ea typeface="Cambria" panose="02040503050406030204" pitchFamily="18" charset="0"/>
                <a:cs typeface="Leelawadee UI" panose="020B0502040204020203" pitchFamily="34" charset="-34"/>
              </a:rPr>
              <a:t>MANDIR</a:t>
            </a:r>
            <a:endParaRPr sz="1600" dirty="0">
              <a:solidFill>
                <a:srgbClr val="002060"/>
              </a:solidFill>
              <a:latin typeface="Cambria" panose="02040503050406030204" pitchFamily="18" charset="0"/>
              <a:ea typeface="Cambria" panose="02040503050406030204" pitchFamily="18" charset="0"/>
              <a:cs typeface="Leelawadee UI" panose="020B0502040204020203" pitchFamily="34" charset="-34"/>
            </a:endParaRPr>
          </a:p>
          <a:p>
            <a:pPr marL="12700" algn="ctr">
              <a:lnSpc>
                <a:spcPct val="100000"/>
              </a:lnSpc>
              <a:spcBef>
                <a:spcPts val="50"/>
              </a:spcBef>
            </a:pPr>
            <a:r>
              <a:rPr lang="en-US" sz="1600" b="1" dirty="0" smtClean="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dirty="0" smtClean="0">
                <a:solidFill>
                  <a:srgbClr val="002060"/>
                </a:solidFill>
                <a:latin typeface="Cambria" panose="02040503050406030204" pitchFamily="18" charset="0"/>
                <a:ea typeface="Cambria" panose="02040503050406030204" pitchFamily="18" charset="0"/>
                <a:cs typeface="Leelawadee UI" panose="020B0502040204020203" pitchFamily="34" charset="-34"/>
              </a:rPr>
              <a:t>“</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Every</a:t>
            </a:r>
            <a:r>
              <a:rPr sz="1600" b="1" spc="-35"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Day</a:t>
            </a:r>
            <a:r>
              <a:rPr sz="1600" b="1" spc="-10"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Every</a:t>
            </a:r>
            <a:r>
              <a:rPr sz="1600" b="1" spc="-10"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Child</a:t>
            </a:r>
            <a:r>
              <a:rPr sz="1600" b="1" spc="-50"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dirty="0">
                <a:solidFill>
                  <a:srgbClr val="002060"/>
                </a:solidFill>
                <a:latin typeface="Cambria" panose="02040503050406030204" pitchFamily="18" charset="0"/>
                <a:ea typeface="Cambria" panose="02040503050406030204" pitchFamily="18" charset="0"/>
                <a:cs typeface="Leelawadee UI" panose="020B0502040204020203" pitchFamily="34" charset="-34"/>
              </a:rPr>
              <a:t>A</a:t>
            </a:r>
            <a:r>
              <a:rPr sz="1600" b="1" spc="-15" dirty="0">
                <a:solidFill>
                  <a:srgbClr val="002060"/>
                </a:solidFill>
                <a:latin typeface="Cambria" panose="02040503050406030204" pitchFamily="18" charset="0"/>
                <a:ea typeface="Cambria" panose="02040503050406030204" pitchFamily="18" charset="0"/>
                <a:cs typeface="Leelawadee UI" panose="020B0502040204020203" pitchFamily="34" charset="-34"/>
              </a:rPr>
              <a:t> </a:t>
            </a:r>
            <a:r>
              <a:rPr sz="1600" b="1" spc="-10" dirty="0">
                <a:solidFill>
                  <a:srgbClr val="002060"/>
                </a:solidFill>
                <a:latin typeface="Cambria" panose="02040503050406030204" pitchFamily="18" charset="0"/>
                <a:ea typeface="Cambria" panose="02040503050406030204" pitchFamily="18" charset="0"/>
                <a:cs typeface="Leelawadee UI" panose="020B0502040204020203" pitchFamily="34" charset="-34"/>
              </a:rPr>
              <a:t>Leader”</a:t>
            </a:r>
            <a:endParaRPr sz="1600" dirty="0">
              <a:solidFill>
                <a:srgbClr val="002060"/>
              </a:solidFill>
              <a:latin typeface="Cambria" panose="02040503050406030204" pitchFamily="18" charset="0"/>
              <a:ea typeface="Cambria" panose="02040503050406030204" pitchFamily="18" charset="0"/>
              <a:cs typeface="Leelawadee UI" panose="020B0502040204020203" pitchFamily="34" charset="-34"/>
            </a:endParaRPr>
          </a:p>
        </p:txBody>
      </p:sp>
      <p:grpSp>
        <p:nvGrpSpPr>
          <p:cNvPr id="7" name="object 7"/>
          <p:cNvGrpSpPr/>
          <p:nvPr/>
        </p:nvGrpSpPr>
        <p:grpSpPr>
          <a:xfrm>
            <a:off x="4445266" y="5839561"/>
            <a:ext cx="152400" cy="1553972"/>
            <a:chOff x="4534153" y="5451347"/>
            <a:chExt cx="152400" cy="1553972"/>
          </a:xfrm>
        </p:grpSpPr>
        <p:pic>
          <p:nvPicPr>
            <p:cNvPr id="8" name="object 8"/>
            <p:cNvPicPr/>
            <p:nvPr/>
          </p:nvPicPr>
          <p:blipFill>
            <a:blip r:embed="rId3" cstate="print"/>
            <a:stretch>
              <a:fillRect/>
            </a:stretch>
          </p:blipFill>
          <p:spPr>
            <a:xfrm>
              <a:off x="4534153" y="5451347"/>
              <a:ext cx="152400" cy="152400"/>
            </a:xfrm>
            <a:prstGeom prst="rect">
              <a:avLst/>
            </a:prstGeom>
          </p:spPr>
        </p:pic>
        <p:pic>
          <p:nvPicPr>
            <p:cNvPr id="9" name="object 9"/>
            <p:cNvPicPr/>
            <p:nvPr/>
          </p:nvPicPr>
          <p:blipFill>
            <a:blip r:embed="rId3" cstate="print"/>
            <a:stretch>
              <a:fillRect/>
            </a:stretch>
          </p:blipFill>
          <p:spPr>
            <a:xfrm>
              <a:off x="4534153" y="5710863"/>
              <a:ext cx="152400" cy="152400"/>
            </a:xfrm>
            <a:prstGeom prst="rect">
              <a:avLst/>
            </a:prstGeom>
          </p:spPr>
        </p:pic>
        <p:pic>
          <p:nvPicPr>
            <p:cNvPr id="11" name="object 11"/>
            <p:cNvPicPr/>
            <p:nvPr/>
          </p:nvPicPr>
          <p:blipFill>
            <a:blip r:embed="rId3" cstate="print"/>
            <a:stretch>
              <a:fillRect/>
            </a:stretch>
          </p:blipFill>
          <p:spPr>
            <a:xfrm>
              <a:off x="4534153" y="6025286"/>
              <a:ext cx="152400" cy="149351"/>
            </a:xfrm>
            <a:prstGeom prst="rect">
              <a:avLst/>
            </a:prstGeom>
          </p:spPr>
        </p:pic>
        <p:pic>
          <p:nvPicPr>
            <p:cNvPr id="13" name="object 13"/>
            <p:cNvPicPr/>
            <p:nvPr/>
          </p:nvPicPr>
          <p:blipFill>
            <a:blip r:embed="rId3" cstate="print"/>
            <a:stretch>
              <a:fillRect/>
            </a:stretch>
          </p:blipFill>
          <p:spPr>
            <a:xfrm>
              <a:off x="4534153" y="6855968"/>
              <a:ext cx="152400" cy="149351"/>
            </a:xfrm>
            <a:prstGeom prst="rect">
              <a:avLst/>
            </a:prstGeom>
          </p:spPr>
        </p:pic>
      </p:grpSp>
      <p:sp>
        <p:nvSpPr>
          <p:cNvPr id="14" name="object 14"/>
          <p:cNvSpPr txBox="1"/>
          <p:nvPr/>
        </p:nvSpPr>
        <p:spPr>
          <a:xfrm>
            <a:off x="4315285" y="5069004"/>
            <a:ext cx="3249806" cy="2838341"/>
          </a:xfrm>
          <a:prstGeom prst="rect">
            <a:avLst/>
          </a:prstGeom>
        </p:spPr>
        <p:txBody>
          <a:bodyPr vert="horz" wrap="square" lIns="0" tIns="128270" rIns="0" bIns="0" rtlCol="0">
            <a:spAutoFit/>
          </a:bodyPr>
          <a:lstStyle/>
          <a:p>
            <a:pPr marL="12700">
              <a:lnSpc>
                <a:spcPct val="100000"/>
              </a:lnSpc>
              <a:spcBef>
                <a:spcPts val="1010"/>
              </a:spcBef>
            </a:pPr>
            <a:r>
              <a:rPr lang="en-US" sz="1600" b="1" spc="70" dirty="0" smtClean="0">
                <a:solidFill>
                  <a:srgbClr val="002060"/>
                </a:solidFill>
                <a:latin typeface="Cambria"/>
                <a:cs typeface="Cambria"/>
              </a:rPr>
              <a:t>        </a:t>
            </a:r>
            <a:r>
              <a:rPr sz="1600" b="1" spc="70" dirty="0" smtClean="0">
                <a:solidFill>
                  <a:srgbClr val="002060"/>
                </a:solidFill>
                <a:latin typeface="Cambria"/>
                <a:cs typeface="Cambria"/>
              </a:rPr>
              <a:t>What’s</a:t>
            </a:r>
            <a:r>
              <a:rPr sz="1600" b="1" spc="165" dirty="0" smtClean="0">
                <a:solidFill>
                  <a:srgbClr val="002060"/>
                </a:solidFill>
                <a:latin typeface="Cambria"/>
                <a:cs typeface="Cambria"/>
              </a:rPr>
              <a:t> </a:t>
            </a:r>
            <a:r>
              <a:rPr sz="1600" b="1" spc="55" dirty="0" smtClean="0">
                <a:solidFill>
                  <a:srgbClr val="002060"/>
                </a:solidFill>
                <a:latin typeface="Cambria"/>
                <a:cs typeface="Cambria"/>
              </a:rPr>
              <a:t>Inside</a:t>
            </a:r>
            <a:endParaRPr lang="en-US" sz="1600" dirty="0" smtClean="0">
              <a:solidFill>
                <a:srgbClr val="002060"/>
              </a:solidFill>
              <a:latin typeface="Cambria"/>
              <a:cs typeface="Cambria"/>
            </a:endParaRPr>
          </a:p>
          <a:p>
            <a:pPr marL="12700">
              <a:lnSpc>
                <a:spcPct val="100000"/>
              </a:lnSpc>
              <a:spcBef>
                <a:spcPts val="1010"/>
              </a:spcBef>
            </a:pPr>
            <a:r>
              <a:rPr lang="en-US" sz="1600" b="1" dirty="0" smtClean="0">
                <a:solidFill>
                  <a:srgbClr val="002060"/>
                </a:solidFill>
                <a:latin typeface="Cambria"/>
                <a:ea typeface="Cambria" panose="02040503050406030204" pitchFamily="18" charset="0"/>
                <a:cs typeface="Arial"/>
              </a:rPr>
              <a:t>        </a:t>
            </a:r>
            <a:r>
              <a:rPr lang="en-US" sz="1400" b="1" dirty="0" smtClean="0">
                <a:solidFill>
                  <a:srgbClr val="002060"/>
                </a:solidFill>
                <a:ea typeface="Cambria" panose="02040503050406030204" pitchFamily="18" charset="0"/>
                <a:cs typeface="Arial"/>
              </a:rPr>
              <a:t># Holi-Spread love, Not just colors </a:t>
            </a:r>
            <a:endParaRPr lang="en-US" sz="1400" b="1" dirty="0" smtClean="0">
              <a:solidFill>
                <a:srgbClr val="002060"/>
              </a:solidFill>
              <a:ea typeface="Cambria" panose="02040503050406030204" pitchFamily="18" charset="0"/>
            </a:endParaRPr>
          </a:p>
          <a:p>
            <a:pPr marL="347345" marR="5080">
              <a:lnSpc>
                <a:spcPct val="105800"/>
              </a:lnSpc>
            </a:pPr>
            <a:r>
              <a:rPr lang="en-US" sz="1400" b="1" spc="60" dirty="0" smtClean="0">
                <a:solidFill>
                  <a:srgbClr val="002060"/>
                </a:solidFill>
                <a:ea typeface="Cambria" panose="02040503050406030204" pitchFamily="18" charset="0"/>
                <a:cs typeface="Arial"/>
              </a:rPr>
              <a:t># </a:t>
            </a:r>
            <a:r>
              <a:rPr lang="en-US" sz="1400" b="1" dirty="0" smtClean="0">
                <a:solidFill>
                  <a:srgbClr val="002060"/>
                </a:solidFill>
                <a:ea typeface="Cambria" panose="02040503050406030204" pitchFamily="18" charset="0"/>
                <a:cs typeface="Arial"/>
              </a:rPr>
              <a:t>CBSE CBP 1 Day Program</a:t>
            </a:r>
          </a:p>
          <a:p>
            <a:pPr marL="347345" marR="5080">
              <a:lnSpc>
                <a:spcPct val="105800"/>
              </a:lnSpc>
            </a:pPr>
            <a:r>
              <a:rPr lang="en-US" sz="1400" b="1" dirty="0" smtClean="0">
                <a:solidFill>
                  <a:srgbClr val="002060"/>
                </a:solidFill>
                <a:ea typeface="Cambria" panose="02040503050406030204" pitchFamily="18" charset="0"/>
                <a:cs typeface="Arial"/>
              </a:rPr>
              <a:t># Online training-</a:t>
            </a:r>
            <a:r>
              <a:rPr lang="en-US" sz="1400" b="1" dirty="0" err="1" smtClean="0">
                <a:solidFill>
                  <a:srgbClr val="002060"/>
                </a:solidFill>
                <a:ea typeface="Cambria" panose="02040503050406030204" pitchFamily="18" charset="0"/>
                <a:cs typeface="Arial"/>
              </a:rPr>
              <a:t>Diksha</a:t>
            </a:r>
            <a:r>
              <a:rPr lang="en-US" sz="1400" b="1" dirty="0" smtClean="0">
                <a:solidFill>
                  <a:srgbClr val="002060"/>
                </a:solidFill>
                <a:ea typeface="Cambria" panose="02040503050406030204" pitchFamily="18" charset="0"/>
                <a:cs typeface="Arial"/>
              </a:rPr>
              <a:t> Platform</a:t>
            </a:r>
          </a:p>
          <a:p>
            <a:pPr marL="347345" marR="5080">
              <a:lnSpc>
                <a:spcPct val="105800"/>
              </a:lnSpc>
            </a:pPr>
            <a:r>
              <a:rPr lang="en-US" sz="1400" b="1" dirty="0" smtClean="0">
                <a:solidFill>
                  <a:srgbClr val="002060"/>
                </a:solidFill>
                <a:ea typeface="Cambria" panose="02040503050406030204" pitchFamily="18" charset="0"/>
                <a:cs typeface="Arial"/>
              </a:rPr>
              <a:t> # Special Assembly on </a:t>
            </a:r>
            <a:r>
              <a:rPr lang="en-US" sz="1400" b="1" dirty="0" err="1" smtClean="0">
                <a:solidFill>
                  <a:srgbClr val="002060"/>
                </a:solidFill>
              </a:rPr>
              <a:t>Eid</a:t>
            </a:r>
            <a:r>
              <a:rPr lang="en-US" sz="1400" b="1" dirty="0" smtClean="0">
                <a:solidFill>
                  <a:srgbClr val="002060"/>
                </a:solidFill>
              </a:rPr>
              <a:t> al-</a:t>
            </a:r>
            <a:r>
              <a:rPr lang="en-US" sz="1400" b="1" dirty="0" err="1" smtClean="0">
                <a:solidFill>
                  <a:srgbClr val="002060"/>
                </a:solidFill>
              </a:rPr>
              <a:t>Fitr</a:t>
            </a:r>
            <a:endParaRPr lang="en-US" sz="1400" b="1" dirty="0" smtClean="0">
              <a:solidFill>
                <a:srgbClr val="002060"/>
              </a:solidFill>
              <a:ea typeface="Cambria" panose="02040503050406030204" pitchFamily="18" charset="0"/>
            </a:endParaRPr>
          </a:p>
          <a:p>
            <a:pPr marL="347345" marR="5080">
              <a:lnSpc>
                <a:spcPct val="105800"/>
              </a:lnSpc>
            </a:pPr>
            <a:r>
              <a:rPr lang="en-US" sz="1400" b="1" dirty="0" smtClean="0">
                <a:solidFill>
                  <a:srgbClr val="002060"/>
                </a:solidFill>
                <a:ea typeface="Cambria" panose="02040503050406030204" pitchFamily="18" charset="0"/>
                <a:cs typeface="Arial"/>
              </a:rPr>
              <a:t># An </a:t>
            </a:r>
            <a:r>
              <a:rPr lang="en-US" sz="1400" b="1" dirty="0">
                <a:solidFill>
                  <a:srgbClr val="002060"/>
                </a:solidFill>
                <a:ea typeface="Cambria" panose="02040503050406030204" pitchFamily="18" charset="0"/>
                <a:cs typeface="Arial"/>
              </a:rPr>
              <a:t>Educational Tour </a:t>
            </a:r>
            <a:endParaRPr lang="en-US" sz="1400" b="1" dirty="0">
              <a:solidFill>
                <a:srgbClr val="002060"/>
              </a:solidFill>
              <a:ea typeface="Cambria" panose="02040503050406030204" pitchFamily="18" charset="0"/>
            </a:endParaRPr>
          </a:p>
          <a:p>
            <a:pPr marL="347345" marR="5080">
              <a:lnSpc>
                <a:spcPct val="105800"/>
              </a:lnSpc>
            </a:pPr>
            <a:r>
              <a:rPr lang="en-US" sz="1400" b="1" dirty="0" smtClean="0">
                <a:solidFill>
                  <a:srgbClr val="002060"/>
                </a:solidFill>
                <a:ea typeface="Cambria" panose="02040503050406030204" pitchFamily="18" charset="0"/>
                <a:cs typeface="Arial"/>
              </a:rPr>
              <a:t># HPV </a:t>
            </a:r>
            <a:r>
              <a:rPr lang="en-US" sz="1400" b="1" dirty="0">
                <a:solidFill>
                  <a:srgbClr val="002060"/>
                </a:solidFill>
                <a:ea typeface="Cambria" panose="02040503050406030204" pitchFamily="18" charset="0"/>
                <a:cs typeface="Arial"/>
              </a:rPr>
              <a:t>Awareness Session</a:t>
            </a:r>
            <a:endParaRPr lang="en-US" sz="1400" b="1" dirty="0">
              <a:solidFill>
                <a:srgbClr val="002060"/>
              </a:solidFill>
              <a:ea typeface="Cambria" panose="02040503050406030204" pitchFamily="18" charset="0"/>
            </a:endParaRPr>
          </a:p>
          <a:p>
            <a:pPr marL="347345" marR="5080">
              <a:lnSpc>
                <a:spcPct val="105800"/>
              </a:lnSpc>
            </a:pPr>
            <a:r>
              <a:rPr lang="en-US" sz="1400" b="1" dirty="0" smtClean="0">
                <a:solidFill>
                  <a:srgbClr val="002060"/>
                </a:solidFill>
                <a:ea typeface="Cambria" panose="02040503050406030204" pitchFamily="18" charset="0"/>
                <a:cs typeface="Arial"/>
              </a:rPr>
              <a:t># Ram Navami-Jai </a:t>
            </a:r>
            <a:r>
              <a:rPr lang="en-US" sz="1400" b="1" dirty="0" err="1" smtClean="0">
                <a:solidFill>
                  <a:srgbClr val="002060"/>
                </a:solidFill>
                <a:ea typeface="Cambria" panose="02040503050406030204" pitchFamily="18" charset="0"/>
                <a:cs typeface="Arial"/>
              </a:rPr>
              <a:t>Siya</a:t>
            </a:r>
            <a:r>
              <a:rPr lang="en-US" sz="1400" b="1" dirty="0" smtClean="0">
                <a:solidFill>
                  <a:srgbClr val="002060"/>
                </a:solidFill>
                <a:ea typeface="Cambria" panose="02040503050406030204" pitchFamily="18" charset="0"/>
                <a:cs typeface="Arial"/>
              </a:rPr>
              <a:t> Ram </a:t>
            </a:r>
          </a:p>
          <a:p>
            <a:pPr marL="347345" marR="5080">
              <a:lnSpc>
                <a:spcPct val="105800"/>
              </a:lnSpc>
            </a:pPr>
            <a:r>
              <a:rPr lang="en-US" sz="1400" b="1" spc="60" dirty="0" smtClean="0">
                <a:solidFill>
                  <a:srgbClr val="002060"/>
                </a:solidFill>
                <a:ea typeface="Cambria" panose="02040503050406030204" pitchFamily="18" charset="0"/>
                <a:cs typeface="Arial"/>
              </a:rPr>
              <a:t># </a:t>
            </a:r>
            <a:r>
              <a:rPr lang="en-US" sz="1400" b="1" dirty="0" smtClean="0">
                <a:solidFill>
                  <a:srgbClr val="002060"/>
                </a:solidFill>
              </a:rPr>
              <a:t>Among </a:t>
            </a:r>
            <a:r>
              <a:rPr lang="en-US" sz="1400" b="1" dirty="0">
                <a:solidFill>
                  <a:srgbClr val="002060"/>
                </a:solidFill>
              </a:rPr>
              <a:t>the Best: Akira </a:t>
            </a:r>
            <a:r>
              <a:rPr lang="en-US" sz="1400" b="1" dirty="0" err="1">
                <a:solidFill>
                  <a:srgbClr val="002060"/>
                </a:solidFill>
              </a:rPr>
              <a:t>Zintoo</a:t>
            </a:r>
            <a:r>
              <a:rPr lang="en-US" sz="1400" b="1" dirty="0">
                <a:solidFill>
                  <a:srgbClr val="002060"/>
                </a:solidFill>
              </a:rPr>
              <a:t> </a:t>
            </a:r>
            <a:r>
              <a:rPr lang="en-US" sz="1400" b="1" dirty="0" smtClean="0">
                <a:solidFill>
                  <a:srgbClr val="002060"/>
                </a:solidFill>
              </a:rPr>
              <a:t>Shines</a:t>
            </a:r>
          </a:p>
          <a:p>
            <a:pPr marL="347345" marR="5080">
              <a:lnSpc>
                <a:spcPct val="105800"/>
              </a:lnSpc>
            </a:pPr>
            <a:r>
              <a:rPr lang="en-US" sz="1400" b="1" dirty="0" smtClean="0">
                <a:solidFill>
                  <a:srgbClr val="002060"/>
                </a:solidFill>
              </a:rPr>
              <a:t>   </a:t>
            </a:r>
            <a:r>
              <a:rPr lang="en-US" sz="1400" b="1" dirty="0">
                <a:solidFill>
                  <a:srgbClr val="002060"/>
                </a:solidFill>
              </a:rPr>
              <a:t>in </a:t>
            </a:r>
            <a:r>
              <a:rPr lang="en-US" sz="1400" b="1" dirty="0" err="1">
                <a:solidFill>
                  <a:srgbClr val="002060"/>
                </a:solidFill>
              </a:rPr>
              <a:t>Sainik</a:t>
            </a:r>
            <a:r>
              <a:rPr lang="en-US" sz="1400" b="1" dirty="0">
                <a:solidFill>
                  <a:srgbClr val="002060"/>
                </a:solidFill>
              </a:rPr>
              <a:t> School”</a:t>
            </a:r>
            <a:endParaRPr lang="en-US" sz="1400" b="1" dirty="0">
              <a:solidFill>
                <a:srgbClr val="002060"/>
              </a:solidFill>
              <a:ea typeface="Cambria" panose="02040503050406030204" pitchFamily="18" charset="0"/>
            </a:endParaRPr>
          </a:p>
          <a:p>
            <a:pPr marL="347345" marR="5080">
              <a:lnSpc>
                <a:spcPct val="105800"/>
              </a:lnSpc>
            </a:pPr>
            <a:endParaRPr lang="en-US" sz="1600" b="1" spc="60" dirty="0" smtClean="0">
              <a:solidFill>
                <a:srgbClr val="002060"/>
              </a:solidFill>
              <a:latin typeface="Cambria" panose="02040503050406030204" pitchFamily="18" charset="0"/>
              <a:ea typeface="Cambria" panose="02040503050406030204" pitchFamily="18" charset="0"/>
              <a:cs typeface="Arial"/>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50" y="12700"/>
            <a:ext cx="743831" cy="751952"/>
          </a:xfrm>
          <a:prstGeom prst="rect">
            <a:avLst/>
          </a:prstGeom>
          <a:blipFill>
            <a:blip r:embed="rId5"/>
            <a:tile tx="0" ty="0" sx="100000" sy="100000" flip="none" algn="tl"/>
          </a:blipFill>
          <a:effectLst>
            <a:softEdge rad="12700"/>
          </a:effectLst>
          <a:scene3d>
            <a:camera prst="orthographicFront"/>
            <a:lightRig rig="threePt" dir="t"/>
          </a:scene3d>
          <a:sp3d extrusionH="76200" contourW="12700" prstMaterial="dkEdge">
            <a:bevelB/>
            <a:extrusionClr>
              <a:schemeClr val="bg1"/>
            </a:extrusionClr>
            <a:contourClr>
              <a:schemeClr val="bg1"/>
            </a:contourClr>
          </a:sp3d>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365" y="850900"/>
            <a:ext cx="6727486" cy="3463998"/>
          </a:xfrm>
          <a:prstGeom prst="rect">
            <a:avLst/>
          </a:prstGeom>
          <a:ln>
            <a:noFill/>
          </a:ln>
          <a:effectLst>
            <a:outerShdw blurRad="190500" algn="tl" rotWithShape="0">
              <a:srgbClr val="000000">
                <a:alpha val="70000"/>
              </a:srgbClr>
            </a:outerShdw>
          </a:effectLst>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t="14815"/>
          <a:stretch/>
        </p:blipFill>
        <p:spPr>
          <a:xfrm>
            <a:off x="3873543" y="8287277"/>
            <a:ext cx="3501198" cy="2166043"/>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t="24454" r="8656" b="19076"/>
          <a:stretch/>
        </p:blipFill>
        <p:spPr>
          <a:xfrm>
            <a:off x="193262" y="5179355"/>
            <a:ext cx="4113432" cy="1991592"/>
          </a:xfrm>
          <a:prstGeom prst="rect">
            <a:avLst/>
          </a:prstGeom>
          <a:ln>
            <a:noFill/>
          </a:ln>
          <a:effectLst>
            <a:outerShdw blurRad="190500" algn="tl" rotWithShape="0">
              <a:srgbClr val="000000">
                <a:alpha val="70000"/>
              </a:srgbClr>
            </a:outerShdw>
          </a:effectLst>
        </p:spPr>
      </p:pic>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21964" t="41235" r="21393" b="14358"/>
          <a:stretch/>
        </p:blipFill>
        <p:spPr>
          <a:xfrm>
            <a:off x="193263" y="8287277"/>
            <a:ext cx="3559578" cy="2166043"/>
          </a:xfrm>
          <a:prstGeom prst="rect">
            <a:avLst/>
          </a:prstGeom>
          <a:ln>
            <a:noFill/>
          </a:ln>
          <a:effectLst>
            <a:outerShdw blurRad="190500" algn="tl" rotWithShape="0">
              <a:srgbClr val="000000">
                <a:alpha val="70000"/>
              </a:srgbClr>
            </a:outerShdw>
          </a:effectLst>
        </p:spPr>
      </p:pic>
      <p:pic>
        <p:nvPicPr>
          <p:cNvPr id="28" name="object 16"/>
          <p:cNvPicPr/>
          <p:nvPr/>
        </p:nvPicPr>
        <p:blipFill>
          <a:blip r:embed="rId3" cstate="print"/>
          <a:stretch>
            <a:fillRect/>
          </a:stretch>
        </p:blipFill>
        <p:spPr>
          <a:xfrm>
            <a:off x="4464050" y="5575300"/>
            <a:ext cx="152400" cy="149351"/>
          </a:xfrm>
          <a:prstGeom prst="rect">
            <a:avLst/>
          </a:prstGeom>
        </p:spPr>
      </p:pic>
      <p:pic>
        <p:nvPicPr>
          <p:cNvPr id="29" name="object 17"/>
          <p:cNvPicPr/>
          <p:nvPr/>
        </p:nvPicPr>
        <p:blipFill>
          <a:blip r:embed="rId3" cstate="print"/>
          <a:stretch>
            <a:fillRect/>
          </a:stretch>
        </p:blipFill>
        <p:spPr>
          <a:xfrm>
            <a:off x="4464050" y="6718300"/>
            <a:ext cx="152400" cy="152704"/>
          </a:xfrm>
          <a:prstGeom prst="rect">
            <a:avLst/>
          </a:prstGeom>
        </p:spPr>
      </p:pic>
      <p:pic>
        <p:nvPicPr>
          <p:cNvPr id="30" name="object 17"/>
          <p:cNvPicPr/>
          <p:nvPr/>
        </p:nvPicPr>
        <p:blipFill>
          <a:blip r:embed="rId3" cstate="print"/>
          <a:stretch>
            <a:fillRect/>
          </a:stretch>
        </p:blipFill>
        <p:spPr>
          <a:xfrm>
            <a:off x="4464050" y="7022796"/>
            <a:ext cx="152400" cy="1527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7</a:t>
            </a:r>
            <a:r>
              <a:rPr sz="1000" b="1" spc="-20" dirty="0" smtClean="0">
                <a:latin typeface="Calibri"/>
                <a:cs typeface="Calibri"/>
              </a:rPr>
              <a:t> </a:t>
            </a:r>
            <a:r>
              <a:rPr sz="1000" dirty="0" smtClean="0"/>
              <a:t>of</a:t>
            </a:r>
            <a:r>
              <a:rPr lang="en-US" sz="1000" dirty="0" smtClean="0"/>
              <a:t> 27</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400441" y="367604"/>
            <a:ext cx="6797654" cy="4866446"/>
          </a:xfrm>
          <a:prstGeom prst="rect">
            <a:avLst/>
          </a:prstGeom>
        </p:spPr>
      </p:pic>
      <p:pic>
        <p:nvPicPr>
          <p:cNvPr id="8" name="Picture 7"/>
          <p:cNvPicPr>
            <a:picLocks noChangeAspect="1"/>
          </p:cNvPicPr>
          <p:nvPr/>
        </p:nvPicPr>
        <p:blipFill>
          <a:blip r:embed="rId4"/>
          <a:stretch>
            <a:fillRect/>
          </a:stretch>
        </p:blipFill>
        <p:spPr>
          <a:xfrm>
            <a:off x="407485" y="5273160"/>
            <a:ext cx="6783566" cy="4845245"/>
          </a:xfrm>
          <a:prstGeom prst="rect">
            <a:avLst/>
          </a:prstGeom>
        </p:spPr>
      </p:pic>
    </p:spTree>
    <p:extLst>
      <p:ext uri="{BB962C8B-B14F-4D97-AF65-F5344CB8AC3E}">
        <p14:creationId xmlns:p14="http://schemas.microsoft.com/office/powerpoint/2010/main" val="4088278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8</a:t>
            </a:r>
            <a:r>
              <a:rPr sz="1000" b="1" spc="-20" dirty="0" smtClean="0">
                <a:latin typeface="Calibri"/>
                <a:cs typeface="Calibri"/>
              </a:rPr>
              <a:t> </a:t>
            </a:r>
            <a:r>
              <a:rPr sz="1000" dirty="0" smtClean="0"/>
              <a:t>of</a:t>
            </a:r>
            <a:r>
              <a:rPr lang="en-US" sz="1000" dirty="0" smtClean="0"/>
              <a:t> 27</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407485" y="377701"/>
            <a:ext cx="6758235" cy="4832238"/>
          </a:xfrm>
          <a:prstGeom prst="rect">
            <a:avLst/>
          </a:prstGeom>
        </p:spPr>
      </p:pic>
      <p:pic>
        <p:nvPicPr>
          <p:cNvPr id="5" name="Picture 4"/>
          <p:cNvPicPr>
            <a:picLocks noChangeAspect="1"/>
          </p:cNvPicPr>
          <p:nvPr/>
        </p:nvPicPr>
        <p:blipFill>
          <a:blip r:embed="rId4"/>
          <a:stretch>
            <a:fillRect/>
          </a:stretch>
        </p:blipFill>
        <p:spPr>
          <a:xfrm>
            <a:off x="389576" y="5246515"/>
            <a:ext cx="6794431" cy="4805216"/>
          </a:xfrm>
          <a:prstGeom prst="rect">
            <a:avLst/>
          </a:prstGeom>
        </p:spPr>
      </p:pic>
    </p:spTree>
    <p:extLst>
      <p:ext uri="{BB962C8B-B14F-4D97-AF65-F5344CB8AC3E}">
        <p14:creationId xmlns:p14="http://schemas.microsoft.com/office/powerpoint/2010/main" val="2772624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9</a:t>
            </a:r>
            <a:r>
              <a:rPr sz="1000" b="1" spc="-20" dirty="0" smtClean="0">
                <a:latin typeface="Calibri"/>
                <a:cs typeface="Calibri"/>
              </a:rPr>
              <a:t> </a:t>
            </a:r>
            <a:r>
              <a:rPr sz="1000" dirty="0" smtClean="0"/>
              <a:t>of</a:t>
            </a:r>
            <a:r>
              <a:rPr lang="en-US" sz="1000" dirty="0" smtClean="0"/>
              <a:t> 27</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77953" y="404849"/>
            <a:ext cx="6785840" cy="4805216"/>
          </a:xfrm>
          <a:prstGeom prst="rect">
            <a:avLst/>
          </a:prstGeom>
        </p:spPr>
      </p:pic>
      <p:pic>
        <p:nvPicPr>
          <p:cNvPr id="8" name="Picture 7"/>
          <p:cNvPicPr>
            <a:picLocks noChangeAspect="1"/>
          </p:cNvPicPr>
          <p:nvPr/>
        </p:nvPicPr>
        <p:blipFill>
          <a:blip r:embed="rId4"/>
          <a:stretch>
            <a:fillRect/>
          </a:stretch>
        </p:blipFill>
        <p:spPr>
          <a:xfrm>
            <a:off x="392464" y="5246641"/>
            <a:ext cx="6799661" cy="4786927"/>
          </a:xfrm>
          <a:prstGeom prst="rect">
            <a:avLst/>
          </a:prstGeom>
        </p:spPr>
      </p:pic>
    </p:spTree>
    <p:extLst>
      <p:ext uri="{BB962C8B-B14F-4D97-AF65-F5344CB8AC3E}">
        <p14:creationId xmlns:p14="http://schemas.microsoft.com/office/powerpoint/2010/main" val="3464660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10</a:t>
            </a:r>
            <a:r>
              <a:rPr sz="1000" b="1" spc="-20" dirty="0" smtClean="0">
                <a:latin typeface="Calibri"/>
                <a:cs typeface="Calibri"/>
              </a:rPr>
              <a:t> </a:t>
            </a:r>
            <a:r>
              <a:rPr sz="1000" dirty="0" smtClean="0"/>
              <a:t>of</a:t>
            </a:r>
            <a:r>
              <a:rPr lang="en-US" sz="1000" dirty="0" smtClean="0"/>
              <a:t> 27</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63286" y="407451"/>
            <a:ext cx="6791543" cy="4786927"/>
          </a:xfrm>
          <a:prstGeom prst="rect">
            <a:avLst/>
          </a:prstGeom>
        </p:spPr>
      </p:pic>
      <p:pic>
        <p:nvPicPr>
          <p:cNvPr id="5" name="Picture 4"/>
          <p:cNvPicPr>
            <a:picLocks noChangeAspect="1"/>
          </p:cNvPicPr>
          <p:nvPr/>
        </p:nvPicPr>
        <p:blipFill>
          <a:blip r:embed="rId4"/>
          <a:stretch>
            <a:fillRect/>
          </a:stretch>
        </p:blipFill>
        <p:spPr>
          <a:xfrm>
            <a:off x="370146" y="5249242"/>
            <a:ext cx="6803634" cy="4789021"/>
          </a:xfrm>
          <a:prstGeom prst="rect">
            <a:avLst/>
          </a:prstGeom>
        </p:spPr>
      </p:pic>
    </p:spTree>
    <p:extLst>
      <p:ext uri="{BB962C8B-B14F-4D97-AF65-F5344CB8AC3E}">
        <p14:creationId xmlns:p14="http://schemas.microsoft.com/office/powerpoint/2010/main" val="2575153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70146" y="344856"/>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b="1" spc="-20" dirty="0" smtClean="0">
                <a:latin typeface="Calibri"/>
                <a:cs typeface="Calibri"/>
              </a:rPr>
              <a:t>11 </a:t>
            </a:r>
            <a:r>
              <a:rPr sz="1000" dirty="0" smtClean="0"/>
              <a:t>of</a:t>
            </a:r>
            <a:r>
              <a:rPr lang="en-US" sz="1000" dirty="0" smtClean="0"/>
              <a:t> 27</a:t>
            </a: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424755" y="422229"/>
            <a:ext cx="6803634" cy="4806795"/>
          </a:xfrm>
          <a:prstGeom prst="rect">
            <a:avLst/>
          </a:prstGeom>
        </p:spPr>
      </p:pic>
      <p:pic>
        <p:nvPicPr>
          <p:cNvPr id="9" name="Picture 8"/>
          <p:cNvPicPr>
            <a:picLocks noChangeAspect="1"/>
          </p:cNvPicPr>
          <p:nvPr/>
        </p:nvPicPr>
        <p:blipFill>
          <a:blip r:embed="rId4"/>
          <a:stretch>
            <a:fillRect/>
          </a:stretch>
        </p:blipFill>
        <p:spPr>
          <a:xfrm>
            <a:off x="424755" y="5259309"/>
            <a:ext cx="6803634" cy="4831918"/>
          </a:xfrm>
          <a:prstGeom prst="rect">
            <a:avLst/>
          </a:prstGeom>
        </p:spPr>
      </p:pic>
    </p:spTree>
    <p:extLst>
      <p:ext uri="{BB962C8B-B14F-4D97-AF65-F5344CB8AC3E}">
        <p14:creationId xmlns:p14="http://schemas.microsoft.com/office/powerpoint/2010/main" val="3160786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70146" y="344856"/>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12</a:t>
            </a:r>
            <a:r>
              <a:rPr sz="1000" b="1" spc="-20" dirty="0" smtClean="0">
                <a:latin typeface="Calibri"/>
                <a:cs typeface="Calibri"/>
              </a:rPr>
              <a:t> </a:t>
            </a:r>
            <a:r>
              <a:rPr sz="1000" dirty="0" smtClean="0"/>
              <a:t>of</a:t>
            </a:r>
            <a:r>
              <a:rPr lang="en-US" sz="1000" dirty="0" smtClean="0"/>
              <a:t> 27</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469456" y="444714"/>
            <a:ext cx="6768014" cy="4800048"/>
          </a:xfrm>
          <a:prstGeom prst="rect">
            <a:avLst/>
          </a:prstGeom>
        </p:spPr>
      </p:pic>
      <p:pic>
        <p:nvPicPr>
          <p:cNvPr id="4" name="Picture 3"/>
          <p:cNvPicPr>
            <a:picLocks noChangeAspect="1"/>
          </p:cNvPicPr>
          <p:nvPr/>
        </p:nvPicPr>
        <p:blipFill>
          <a:blip r:embed="rId4"/>
          <a:stretch>
            <a:fillRect/>
          </a:stretch>
        </p:blipFill>
        <p:spPr>
          <a:xfrm>
            <a:off x="475457" y="5289376"/>
            <a:ext cx="6749599" cy="4837701"/>
          </a:xfrm>
          <a:prstGeom prst="rect">
            <a:avLst/>
          </a:prstGeom>
        </p:spPr>
      </p:pic>
    </p:spTree>
    <p:extLst>
      <p:ext uri="{BB962C8B-B14F-4D97-AF65-F5344CB8AC3E}">
        <p14:creationId xmlns:p14="http://schemas.microsoft.com/office/powerpoint/2010/main" val="4121981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70146" y="344856"/>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13</a:t>
            </a:r>
            <a:r>
              <a:rPr sz="1000" b="1" spc="-20" dirty="0" smtClean="0">
                <a:latin typeface="Calibri"/>
                <a:cs typeface="Calibri"/>
              </a:rPr>
              <a:t> </a:t>
            </a:r>
            <a:r>
              <a:rPr sz="1000" dirty="0" smtClean="0"/>
              <a:t>of</a:t>
            </a:r>
            <a:r>
              <a:rPr lang="en-US" sz="1000" dirty="0" smtClean="0"/>
              <a:t> 27</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455892" y="445033"/>
            <a:ext cx="6762580" cy="4847824"/>
          </a:xfrm>
          <a:prstGeom prst="rect">
            <a:avLst/>
          </a:prstGeom>
        </p:spPr>
      </p:pic>
      <p:pic>
        <p:nvPicPr>
          <p:cNvPr id="9" name="Picture 8"/>
          <p:cNvPicPr>
            <a:picLocks noChangeAspect="1"/>
          </p:cNvPicPr>
          <p:nvPr/>
        </p:nvPicPr>
        <p:blipFill>
          <a:blip r:embed="rId4"/>
          <a:stretch>
            <a:fillRect/>
          </a:stretch>
        </p:blipFill>
        <p:spPr>
          <a:xfrm>
            <a:off x="455638" y="5319942"/>
            <a:ext cx="6762834" cy="4798463"/>
          </a:xfrm>
          <a:prstGeom prst="rect">
            <a:avLst/>
          </a:prstGeom>
        </p:spPr>
      </p:pic>
    </p:spTree>
    <p:extLst>
      <p:ext uri="{BB962C8B-B14F-4D97-AF65-F5344CB8AC3E}">
        <p14:creationId xmlns:p14="http://schemas.microsoft.com/office/powerpoint/2010/main" val="1415907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70424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r>
              <a:rPr lang="en-US" sz="1600" dirty="0">
                <a:latin typeface="Cambria" panose="02040503050406030204" pitchFamily="18" charset="0"/>
                <a:ea typeface="Cambria" panose="02040503050406030204" pitchFamily="18" charset="0"/>
                <a:cs typeface="Arial"/>
              </a:rPr>
              <a:t>Celebration of Id-</a:t>
            </a:r>
            <a:r>
              <a:rPr lang="en-US" sz="1600" dirty="0" err="1">
                <a:latin typeface="Cambria" panose="02040503050406030204" pitchFamily="18" charset="0"/>
                <a:ea typeface="Cambria" panose="02040503050406030204" pitchFamily="18" charset="0"/>
                <a:cs typeface="Arial"/>
              </a:rPr>
              <a:t>Ul</a:t>
            </a:r>
            <a:r>
              <a:rPr lang="en-US" sz="1600" dirty="0">
                <a:latin typeface="Cambria" panose="02040503050406030204" pitchFamily="18" charset="0"/>
                <a:ea typeface="Cambria" panose="02040503050406030204" pitchFamily="18" charset="0"/>
                <a:cs typeface="Arial"/>
              </a:rPr>
              <a:t>-</a:t>
            </a:r>
            <a:r>
              <a:rPr lang="en-US" sz="1600" dirty="0" err="1">
                <a:latin typeface="Cambria" panose="02040503050406030204" pitchFamily="18" charset="0"/>
                <a:ea typeface="Cambria" panose="02040503050406030204" pitchFamily="18" charset="0"/>
                <a:cs typeface="Arial"/>
              </a:rPr>
              <a:t>Fitr</a:t>
            </a:r>
            <a:r>
              <a:rPr lang="en-US" sz="1600" dirty="0">
                <a:latin typeface="Cambria" panose="02040503050406030204" pitchFamily="18" charset="0"/>
                <a:ea typeface="Cambria" panose="02040503050406030204" pitchFamily="18" charset="0"/>
                <a:cs typeface="Arial"/>
              </a:rPr>
              <a:t> by Class IX Students The students of Class IX enthusiastically celebrated the spirit of </a:t>
            </a:r>
            <a:r>
              <a:rPr lang="en-US" sz="1600" dirty="0" err="1">
                <a:latin typeface="Cambria" panose="02040503050406030204" pitchFamily="18" charset="0"/>
                <a:ea typeface="Cambria" panose="02040503050406030204" pitchFamily="18" charset="0"/>
                <a:cs typeface="Arial"/>
              </a:rPr>
              <a:t>Eid</a:t>
            </a:r>
            <a:r>
              <a:rPr lang="en-US" sz="1600" dirty="0">
                <a:latin typeface="Cambria" panose="02040503050406030204" pitchFamily="18" charset="0"/>
                <a:ea typeface="Cambria" panose="02040503050406030204" pitchFamily="18" charset="0"/>
                <a:cs typeface="Arial"/>
              </a:rPr>
              <a:t> al-</a:t>
            </a:r>
            <a:r>
              <a:rPr lang="en-US" sz="1600" dirty="0" err="1">
                <a:latin typeface="Cambria" panose="02040503050406030204" pitchFamily="18" charset="0"/>
                <a:ea typeface="Cambria" panose="02040503050406030204" pitchFamily="18" charset="0"/>
                <a:cs typeface="Arial"/>
              </a:rPr>
              <a:t>Fitr</a:t>
            </a:r>
            <a:r>
              <a:rPr lang="en-US" sz="1600" dirty="0">
                <a:latin typeface="Cambria" panose="02040503050406030204" pitchFamily="18" charset="0"/>
                <a:ea typeface="Cambria" panose="02040503050406030204" pitchFamily="18" charset="0"/>
                <a:cs typeface="Arial"/>
              </a:rPr>
              <a:t> through a delightful cultural presentation in the school</a:t>
            </a:r>
            <a:r>
              <a:rPr lang="en-US" sz="1600" dirty="0" smtClean="0">
                <a:latin typeface="Cambria" panose="02040503050406030204" pitchFamily="18" charset="0"/>
                <a:ea typeface="Cambria" panose="02040503050406030204" pitchFamily="18" charset="0"/>
                <a:cs typeface="Arial"/>
              </a:rPr>
              <a:t>. The </a:t>
            </a:r>
            <a:r>
              <a:rPr lang="en-US" sz="1600" dirty="0" err="1">
                <a:latin typeface="Cambria" panose="02040503050406030204" pitchFamily="18" charset="0"/>
                <a:ea typeface="Cambria" panose="02040503050406030204" pitchFamily="18" charset="0"/>
                <a:cs typeface="Arial"/>
              </a:rPr>
              <a:t>programme</a:t>
            </a:r>
            <a:r>
              <a:rPr lang="en-US" sz="1600" dirty="0">
                <a:latin typeface="Cambria" panose="02040503050406030204" pitchFamily="18" charset="0"/>
                <a:ea typeface="Cambria" panose="02040503050406030204" pitchFamily="18" charset="0"/>
                <a:cs typeface="Arial"/>
              </a:rPr>
              <a:t> featured a short and meaningful skit performed by the students, beautifully depicting the values of compassion, gratitude, and sharing that are central to the festival. Through their confident acting and expressive dialogue delivery, the students effectively conveyed the message of unity and kindness</a:t>
            </a:r>
            <a:r>
              <a:rPr lang="en-US" sz="1600" dirty="0" smtClean="0">
                <a:latin typeface="Cambria" panose="02040503050406030204" pitchFamily="18" charset="0"/>
                <a:ea typeface="Cambria" panose="02040503050406030204" pitchFamily="18" charset="0"/>
                <a:cs typeface="Arial"/>
              </a:rPr>
              <a:t>. Adding </a:t>
            </a:r>
            <a:r>
              <a:rPr lang="en-US" sz="1600" dirty="0">
                <a:latin typeface="Cambria" panose="02040503050406030204" pitchFamily="18" charset="0"/>
                <a:ea typeface="Cambria" panose="02040503050406030204" pitchFamily="18" charset="0"/>
                <a:cs typeface="Arial"/>
              </a:rPr>
              <a:t>to the charm of the event, a group of students recited a soulful poem on </a:t>
            </a:r>
            <a:r>
              <a:rPr lang="en-US" sz="1600" dirty="0" err="1">
                <a:latin typeface="Cambria" panose="02040503050406030204" pitchFamily="18" charset="0"/>
                <a:ea typeface="Cambria" panose="02040503050406030204" pitchFamily="18" charset="0"/>
                <a:cs typeface="Arial"/>
              </a:rPr>
              <a:t>Eid</a:t>
            </a:r>
            <a:r>
              <a:rPr lang="en-US" sz="1600" dirty="0">
                <a:latin typeface="Cambria" panose="02040503050406030204" pitchFamily="18" charset="0"/>
                <a:ea typeface="Cambria" panose="02040503050406030204" pitchFamily="18" charset="0"/>
                <a:cs typeface="Arial"/>
              </a:rPr>
              <a:t>, highlighting the significance of forgiveness, joy, and togetherness. The presentation not only showcased the creative talents of the students but also helped in spreading awareness about the cultural and religious importance of the festival. It was a wonderful learning experience that promoted harmony and respect for diversity among students</a:t>
            </a:r>
            <a:r>
              <a:rPr lang="en-US" sz="1600" dirty="0" smtClean="0">
                <a:latin typeface="Cambria" panose="02040503050406030204" pitchFamily="18" charset="0"/>
                <a:ea typeface="Cambria" panose="02040503050406030204" pitchFamily="18" charset="0"/>
                <a:cs typeface="Arial"/>
              </a:rPr>
              <a:t>. The </a:t>
            </a:r>
            <a:r>
              <a:rPr lang="en-US" sz="1600" dirty="0">
                <a:latin typeface="Cambria" panose="02040503050406030204" pitchFamily="18" charset="0"/>
                <a:ea typeface="Cambria" panose="02040503050406030204" pitchFamily="18" charset="0"/>
                <a:cs typeface="Arial"/>
              </a:rPr>
              <a:t>event was well appreciated by teachers and students alike, making it a memorable and meaningful celebration.</a:t>
            </a: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17</a:t>
            </a:r>
            <a:r>
              <a:rPr sz="1000" dirty="0" smtClean="0"/>
              <a:t>of</a:t>
            </a:r>
            <a:r>
              <a:rPr lang="en-US" sz="1000" dirty="0" smtClean="0"/>
              <a:t> 31</a:t>
            </a:r>
            <a:endParaRPr lang="en-US" sz="1000" spc="-10" dirty="0" smtClean="0"/>
          </a:p>
        </p:txBody>
      </p:sp>
      <p:sp>
        <p:nvSpPr>
          <p:cNvPr id="2" name="Rectangle 1"/>
          <p:cNvSpPr/>
          <p:nvPr/>
        </p:nvSpPr>
        <p:spPr>
          <a:xfrm>
            <a:off x="369577" y="425786"/>
            <a:ext cx="6814430" cy="400110"/>
          </a:xfrm>
          <a:prstGeom prst="rect">
            <a:avLst/>
          </a:prstGeom>
        </p:spPr>
        <p:txBody>
          <a:bodyPr wrap="square">
            <a:spAutoFit/>
          </a:bodyPr>
          <a:lstStyle/>
          <a:p>
            <a:pPr algn="ctr"/>
            <a:r>
              <a:rPr lang="en-US" sz="2000" b="1" dirty="0">
                <a:latin typeface="Cambria" panose="02040503050406030204" pitchFamily="18" charset="0"/>
                <a:ea typeface="Cambria" panose="02040503050406030204" pitchFamily="18" charset="0"/>
                <a:cs typeface="Arial"/>
              </a:rPr>
              <a:t>Special Assembly on </a:t>
            </a:r>
            <a:r>
              <a:rPr lang="en-US" sz="2000" b="1" dirty="0" err="1"/>
              <a:t>Eid</a:t>
            </a:r>
            <a:r>
              <a:rPr lang="en-US" sz="2000" b="1" dirty="0"/>
              <a:t> al-</a:t>
            </a:r>
            <a:r>
              <a:rPr lang="en-US" sz="2000" b="1" dirty="0" err="1"/>
              <a:t>Fitr</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41481" y="870888"/>
            <a:ext cx="6627300" cy="3692605"/>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834"/>
          <a:stretch/>
        </p:blipFill>
        <p:spPr>
          <a:xfrm>
            <a:off x="1821246" y="4664130"/>
            <a:ext cx="3821527" cy="237301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850" y="7122898"/>
            <a:ext cx="2428492" cy="297013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2585" y="7141200"/>
            <a:ext cx="2469014" cy="2933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8972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100971"/>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r>
              <a:rPr lang="en-US" sz="1600" dirty="0">
                <a:latin typeface="Cambria" panose="02040503050406030204" pitchFamily="18" charset="0"/>
                <a:ea typeface="Cambria" panose="02040503050406030204" pitchFamily="18" charset="0"/>
                <a:cs typeface="Arial"/>
              </a:rPr>
              <a:t> Our school recently organized an educational tour to some of the most famous places, including Lovely professional </a:t>
            </a:r>
            <a:r>
              <a:rPr lang="en-US" sz="1600" dirty="0" smtClean="0">
                <a:latin typeface="Cambria" panose="02040503050406030204" pitchFamily="18" charset="0"/>
                <a:ea typeface="Cambria" panose="02040503050406030204" pitchFamily="18" charset="0"/>
                <a:cs typeface="Arial"/>
              </a:rPr>
              <a:t>university, Golden </a:t>
            </a:r>
            <a:r>
              <a:rPr lang="en-US" sz="1600" dirty="0">
                <a:latin typeface="Cambria" panose="02040503050406030204" pitchFamily="18" charset="0"/>
                <a:ea typeface="Cambria" panose="02040503050406030204" pitchFamily="18" charset="0"/>
                <a:cs typeface="Arial"/>
              </a:rPr>
              <a:t>Temple, Wagah Border, and various museums including the Science Museum</a:t>
            </a:r>
            <a:r>
              <a:rPr lang="en-US" sz="1600" dirty="0" smtClean="0">
                <a:latin typeface="Cambria" panose="02040503050406030204" pitchFamily="18" charset="0"/>
                <a:ea typeface="Cambria" panose="02040503050406030204" pitchFamily="18" charset="0"/>
                <a:cs typeface="Arial"/>
              </a:rPr>
              <a:t>. The </a:t>
            </a:r>
            <a:r>
              <a:rPr lang="en-US" sz="1600" dirty="0">
                <a:latin typeface="Cambria" panose="02040503050406030204" pitchFamily="18" charset="0"/>
                <a:ea typeface="Cambria" panose="02040503050406030204" pitchFamily="18" charset="0"/>
                <a:cs typeface="Arial"/>
              </a:rPr>
              <a:t>tour began with great excitement</a:t>
            </a:r>
            <a:r>
              <a:rPr lang="en-US" sz="1600" dirty="0" smtClean="0">
                <a:latin typeface="Cambria" panose="02040503050406030204" pitchFamily="18" charset="0"/>
                <a:ea typeface="Cambria" panose="02040503050406030204" pitchFamily="18" charset="0"/>
                <a:cs typeface="Arial"/>
              </a:rPr>
              <a:t>. Another </a:t>
            </a:r>
            <a:r>
              <a:rPr lang="en-US" sz="1600" dirty="0">
                <a:latin typeface="Cambria" panose="02040503050406030204" pitchFamily="18" charset="0"/>
                <a:ea typeface="Cambria" panose="02040503050406030204" pitchFamily="18" charset="0"/>
                <a:cs typeface="Arial"/>
              </a:rPr>
              <a:t>exciting highlight was the visit to the Wagah Border, where the students witnessed the energetic and patriotic retreat ceremony between India and Pakistan. It filled the hearts with pride and </a:t>
            </a:r>
            <a:r>
              <a:rPr lang="en-US" sz="1600" dirty="0" smtClean="0">
                <a:latin typeface="Cambria" panose="02040503050406030204" pitchFamily="18" charset="0"/>
                <a:ea typeface="Cambria" panose="02040503050406030204" pitchFamily="18" charset="0"/>
                <a:cs typeface="Arial"/>
              </a:rPr>
              <a:t>enthusiasm. Students  </a:t>
            </a:r>
            <a:r>
              <a:rPr lang="en-US" sz="1600" dirty="0">
                <a:latin typeface="Cambria" panose="02040503050406030204" pitchFamily="18" charset="0"/>
                <a:ea typeface="Cambria" panose="02040503050406030204" pitchFamily="18" charset="0"/>
                <a:cs typeface="Arial"/>
              </a:rPr>
              <a:t>also visited museums, including a science museum, where they  learned many interesting facts about science and technology through interactive exhibits</a:t>
            </a:r>
            <a:r>
              <a:rPr lang="en-US" sz="1600" dirty="0" smtClean="0">
                <a:latin typeface="Cambria" panose="02040503050406030204" pitchFamily="18" charset="0"/>
                <a:ea typeface="Cambria" panose="02040503050406030204" pitchFamily="18" charset="0"/>
                <a:cs typeface="Arial"/>
              </a:rPr>
              <a:t>. This </a:t>
            </a:r>
            <a:r>
              <a:rPr lang="en-US" sz="1600" dirty="0">
                <a:latin typeface="Cambria" panose="02040503050406030204" pitchFamily="18" charset="0"/>
                <a:ea typeface="Cambria" panose="02040503050406030204" pitchFamily="18" charset="0"/>
                <a:cs typeface="Arial"/>
              </a:rPr>
              <a:t>tour was not only enjoyable but also highly educational. It helped them to learn about history, culture, and national pride</a:t>
            </a:r>
            <a:r>
              <a:rPr lang="en-US" sz="1600" dirty="0" smtClean="0">
                <a:latin typeface="Cambria" panose="02040503050406030204" pitchFamily="18" charset="0"/>
                <a:ea typeface="Cambria" panose="02040503050406030204" pitchFamily="18" charset="0"/>
                <a:cs typeface="Arial"/>
              </a:rPr>
              <a:t>. It </a:t>
            </a:r>
            <a:r>
              <a:rPr lang="en-US" sz="1600" dirty="0">
                <a:latin typeface="Cambria" panose="02040503050406030204" pitchFamily="18" charset="0"/>
                <a:ea typeface="Cambria" panose="02040503050406030204" pitchFamily="18" charset="0"/>
                <a:cs typeface="Arial"/>
              </a:rPr>
              <a:t>was truly an unforgettable experience that the students will cherish forever.</a:t>
            </a: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321050" y="10119684"/>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18</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369577" y="425786"/>
            <a:ext cx="6814430" cy="400110"/>
          </a:xfrm>
          <a:prstGeom prst="rect">
            <a:avLst/>
          </a:prstGeom>
        </p:spPr>
        <p:txBody>
          <a:bodyPr wrap="square">
            <a:spAutoFit/>
          </a:bodyPr>
          <a:lstStyle/>
          <a:p>
            <a:pPr algn="ctr"/>
            <a:r>
              <a:rPr lang="en-US" sz="2000" b="1" dirty="0">
                <a:latin typeface="Cambria" panose="02040503050406030204" pitchFamily="18" charset="0"/>
                <a:ea typeface="Cambria" panose="02040503050406030204" pitchFamily="18" charset="0"/>
                <a:cs typeface="Arial"/>
              </a:rPr>
              <a:t>An Educational Tour </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41481" y="837679"/>
            <a:ext cx="6627300" cy="2985022"/>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4454" r="8656" b="19076"/>
          <a:stretch/>
        </p:blipFill>
        <p:spPr>
          <a:xfrm>
            <a:off x="491675" y="3928637"/>
            <a:ext cx="6559550" cy="3065346"/>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3610" b="16541"/>
          <a:stretch/>
        </p:blipFill>
        <p:spPr>
          <a:xfrm>
            <a:off x="501650" y="7045549"/>
            <a:ext cx="2859874" cy="3099513"/>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26925" r="6439" b="26186"/>
          <a:stretch/>
        </p:blipFill>
        <p:spPr>
          <a:xfrm>
            <a:off x="4215267" y="7045549"/>
            <a:ext cx="2835958" cy="30879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5592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321050" y="10119684"/>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18</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10209" t="9427" r="15170"/>
          <a:stretch/>
        </p:blipFill>
        <p:spPr>
          <a:xfrm>
            <a:off x="654050" y="424633"/>
            <a:ext cx="6298245" cy="3264308"/>
          </a:xfrm>
          <a:prstGeom prst="rect">
            <a:avLst/>
          </a:prstGeom>
          <a:ln>
            <a:noFill/>
          </a:ln>
          <a:effectLst>
            <a:outerShdw blurRad="190500" algn="tl" rotWithShape="0">
              <a:srgbClr val="000000">
                <a:alpha val="70000"/>
              </a:srgbClr>
            </a:outerShdw>
          </a:effectLst>
        </p:spPr>
      </p:pic>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l="6939" t="12583" r="14406" b="4388"/>
          <a:stretch/>
        </p:blipFill>
        <p:spPr>
          <a:xfrm>
            <a:off x="654050" y="7099300"/>
            <a:ext cx="6298245" cy="2987629"/>
          </a:xfrm>
          <a:prstGeom prst="rect">
            <a:avLst/>
          </a:prstGeom>
          <a:ln>
            <a:noFill/>
          </a:ln>
          <a:effectLst>
            <a:outerShdw blurRad="190500" algn="tl" rotWithShape="0">
              <a:srgbClr val="000000">
                <a:alpha val="70000"/>
              </a:srgbClr>
            </a:outerShdw>
          </a:effectLst>
        </p:spPr>
      </p:pic>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l="15841" r="3487"/>
          <a:stretch/>
        </p:blipFill>
        <p:spPr>
          <a:xfrm>
            <a:off x="654050" y="3746500"/>
            <a:ext cx="6299014" cy="32703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3731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7" name="object 7"/>
          <p:cNvSpPr txBox="1"/>
          <p:nvPr/>
        </p:nvSpPr>
        <p:spPr>
          <a:xfrm>
            <a:off x="452501" y="1231900"/>
            <a:ext cx="6656958" cy="9453101"/>
          </a:xfrm>
          <a:prstGeom prst="rect">
            <a:avLst/>
          </a:prstGeom>
          <a:blipFill dpi="0" rotWithShape="1">
            <a:blip r:embed="rId3">
              <a:alphaModFix amt="0"/>
            </a:blip>
            <a:srcRect/>
            <a:tile tx="0" ty="0" sx="100000" sy="100000" flip="none" algn="tl"/>
          </a:blipFill>
        </p:spPr>
        <p:txBody>
          <a:bodyPr vert="horz" wrap="square" lIns="0" tIns="106680" rIns="0" bIns="0" rtlCol="0">
            <a:spAutoFit/>
          </a:bodyPr>
          <a:lstStyle/>
          <a:p>
            <a:pPr algn="just"/>
            <a:r>
              <a:rPr lang="en-US" sz="1400" dirty="0">
                <a:latin typeface="Cambria" panose="02040503050406030204" pitchFamily="18" charset="0"/>
                <a:ea typeface="Cambria" panose="02040503050406030204" pitchFamily="18" charset="0"/>
              </a:rPr>
              <a:t>Dear readers</a:t>
            </a:r>
          </a:p>
          <a:p>
            <a:pPr algn="just"/>
            <a:endParaRPr lang="en-US" sz="1400" dirty="0">
              <a:latin typeface="Cambria" panose="02040503050406030204" pitchFamily="18" charset="0"/>
              <a:ea typeface="Cambria" panose="02040503050406030204" pitchFamily="18" charset="0"/>
            </a:endParaRPr>
          </a:p>
          <a:p>
            <a:pPr algn="just"/>
            <a:r>
              <a:rPr lang="en-US" sz="1400" dirty="0">
                <a:latin typeface="Cambria" panose="02040503050406030204" pitchFamily="18" charset="0"/>
                <a:ea typeface="Cambria" panose="02040503050406030204" pitchFamily="18" charset="0"/>
              </a:rPr>
              <a:t>Greetings!</a:t>
            </a:r>
          </a:p>
          <a:p>
            <a:pPr algn="just"/>
            <a:r>
              <a:rPr lang="en-US" sz="1400" dirty="0">
                <a:latin typeface="Cambria" panose="02040503050406030204" pitchFamily="18" charset="0"/>
                <a:ea typeface="Cambria" panose="02040503050406030204" pitchFamily="18" charset="0"/>
              </a:rPr>
              <a:t>The future can feel exciting, mysterious, and even a little scary. With the world changing so fast, many students wonder: how can I be ready for what’s coming</a:t>
            </a:r>
            <a:r>
              <a:rPr lang="en-US" sz="1400" i="1" dirty="0">
                <a:latin typeface="Cambria" panose="02040503050406030204" pitchFamily="18" charset="0"/>
                <a:ea typeface="Cambria" panose="02040503050406030204" pitchFamily="18" charset="0"/>
              </a:rPr>
              <a:t>?</a:t>
            </a:r>
            <a:r>
              <a:rPr lang="en-US" sz="1400" dirty="0">
                <a:latin typeface="Cambria" panose="02040503050406030204" pitchFamily="18" charset="0"/>
                <a:ea typeface="Cambria" panose="02040503050406030204" pitchFamily="18" charset="0"/>
              </a:rPr>
              <a:t> With the right mindset, students can build on what you know and be ready to take on any challenge the future brings. Everyone has strengths. Maybe you are great at solving puzzles, writing stories, helping friends, or staying organized. These are all important skills. Start by identifying what you are good at and what you enjoy doing. Your current strengths can guide you toward future goals. For example, if you are good at explaining things, you might one day become a teacher, coach, or even a scientist. Skills grow when you practice and challenge yourself. If you like drawing, try learning digital art. If you are good at math, explore coding or robotics. Use your school projects and hobbies to push your abilities further. Even reading more books can expand your thinking, vocabulary, and creativity. You don’t need to wait for the future to start preparing for it. Every new thing you learn today adds to your skill set for tomorrow. The world is always changing, especially with new technologies and ideas. The best way to stay ready is to stay curious. Ask questions. Try new things. Learn from mistakes. Curiosity helps you adapt to change, which is one of the most important skills in life. Being open to learning means you’re never stuck. Even if something is difficult at first—like a new subject or a new way of doing things—you can figure it out with time and effort. Challenges are part of life, and they often help us grow the most. Whether it’s a tough subject in school, a personal problem, or a big change, try to see challenges as opportunities. When you overcome them, you gain confidence and new skills. Talk to your teachers, friends, or family when you need help. You don’t have to face everything alone. Working with others and asking for support is also a powerful skill. </a:t>
            </a:r>
          </a:p>
          <a:p>
            <a:pPr algn="just"/>
            <a:endParaRPr lang="en-US" sz="1400" dirty="0">
              <a:latin typeface="Cambria" panose="02040503050406030204" pitchFamily="18" charset="0"/>
              <a:ea typeface="Cambria" panose="02040503050406030204" pitchFamily="18" charset="0"/>
            </a:endParaRPr>
          </a:p>
          <a:p>
            <a:pPr algn="just"/>
            <a:r>
              <a:rPr lang="en-US" sz="1400" dirty="0">
                <a:latin typeface="Cambria" panose="02040503050406030204" pitchFamily="18" charset="0"/>
                <a:ea typeface="Cambria" panose="02040503050406030204" pitchFamily="18" charset="0"/>
              </a:rPr>
              <a:t>In addition to academic skills, life skills are just as important. These include communication, time management, teamwork, and resilience. Being kind, respectful, and responsible also builds a strong foundation for your future success, both in school and in life. It is great to have big dreams, like becoming a doctor, engineer, artist, or entrepreneur. But remember, every big goal starts with small steps. Focus on doing your best today. Be consistent, stay positive, and believe in your ability to learn and improve. </a:t>
            </a:r>
          </a:p>
          <a:p>
            <a:pPr algn="just"/>
            <a:r>
              <a:rPr lang="en-US" sz="1400" dirty="0">
                <a:latin typeface="Cambria" panose="02040503050406030204" pitchFamily="18" charset="0"/>
                <a:ea typeface="Cambria" panose="02040503050406030204" pitchFamily="18" charset="0"/>
              </a:rPr>
              <a:t>The future is full of possibilities. By using your existing skills, staying curious, and facing challenges bravely, you can shape a future that is bright and full of success.</a:t>
            </a:r>
          </a:p>
          <a:p>
            <a:pPr algn="just"/>
            <a:endParaRPr lang="en-US" sz="1400" dirty="0">
              <a:latin typeface="Cambria" panose="02040503050406030204" pitchFamily="18" charset="0"/>
              <a:ea typeface="Cambria" panose="02040503050406030204" pitchFamily="18" charset="0"/>
            </a:endParaRPr>
          </a:p>
          <a:p>
            <a:pPr marL="67310" marR="1266825" algn="just">
              <a:lnSpc>
                <a:spcPct val="154300"/>
              </a:lnSpc>
              <a:spcBef>
                <a:spcPts val="365"/>
              </a:spcBef>
            </a:pPr>
            <a:r>
              <a:rPr lang="en-US" sz="1400" spc="75" dirty="0" smtClean="0">
                <a:latin typeface="Cambria"/>
                <a:cs typeface="Cambria"/>
              </a:rPr>
              <a:t>Wishing</a:t>
            </a:r>
            <a:r>
              <a:rPr lang="en-US" sz="1400" spc="185" dirty="0" smtClean="0">
                <a:latin typeface="Cambria"/>
                <a:cs typeface="Cambria"/>
              </a:rPr>
              <a:t> </a:t>
            </a:r>
            <a:r>
              <a:rPr lang="en-US" sz="1400" spc="85" dirty="0">
                <a:latin typeface="Cambria"/>
                <a:cs typeface="Cambria"/>
              </a:rPr>
              <a:t>you</a:t>
            </a:r>
            <a:r>
              <a:rPr lang="en-US" sz="1400" spc="180" dirty="0">
                <a:latin typeface="Cambria"/>
                <a:cs typeface="Cambria"/>
              </a:rPr>
              <a:t> </a:t>
            </a:r>
            <a:r>
              <a:rPr lang="en-US" sz="1400" spc="114" dirty="0">
                <a:latin typeface="Cambria"/>
                <a:cs typeface="Cambria"/>
              </a:rPr>
              <a:t>a</a:t>
            </a:r>
            <a:r>
              <a:rPr lang="en-US" sz="1400" spc="204" dirty="0">
                <a:latin typeface="Cambria"/>
                <a:cs typeface="Cambria"/>
              </a:rPr>
              <a:t> </a:t>
            </a:r>
            <a:r>
              <a:rPr lang="en-US" sz="1400" spc="70" dirty="0">
                <a:latin typeface="Cambria"/>
                <a:cs typeface="Cambria"/>
              </a:rPr>
              <a:t>joyful,</a:t>
            </a:r>
            <a:r>
              <a:rPr lang="en-US" sz="1400" spc="204" dirty="0">
                <a:latin typeface="Cambria"/>
                <a:cs typeface="Cambria"/>
              </a:rPr>
              <a:t> </a:t>
            </a:r>
            <a:r>
              <a:rPr lang="en-US" sz="1400" spc="80" dirty="0">
                <a:latin typeface="Cambria"/>
                <a:cs typeface="Cambria"/>
              </a:rPr>
              <a:t>enriching,</a:t>
            </a:r>
            <a:r>
              <a:rPr lang="en-US" sz="1400" spc="210" dirty="0">
                <a:latin typeface="Cambria"/>
                <a:cs typeface="Cambria"/>
              </a:rPr>
              <a:t> </a:t>
            </a:r>
            <a:r>
              <a:rPr lang="en-US" sz="1400" spc="114" dirty="0">
                <a:latin typeface="Cambria"/>
                <a:cs typeface="Cambria"/>
              </a:rPr>
              <a:t>and</a:t>
            </a:r>
            <a:r>
              <a:rPr lang="en-US" sz="1400" spc="195" dirty="0">
                <a:latin typeface="Cambria"/>
                <a:cs typeface="Cambria"/>
              </a:rPr>
              <a:t> </a:t>
            </a:r>
            <a:r>
              <a:rPr lang="en-US" sz="1400" spc="80" dirty="0">
                <a:latin typeface="Cambria"/>
                <a:cs typeface="Cambria"/>
              </a:rPr>
              <a:t>purpose-</a:t>
            </a:r>
            <a:r>
              <a:rPr lang="en-US" sz="1400" dirty="0">
                <a:latin typeface="Cambria"/>
                <a:cs typeface="Cambria"/>
              </a:rPr>
              <a:t>filled</a:t>
            </a:r>
            <a:r>
              <a:rPr lang="en-US" sz="1400" spc="190" dirty="0">
                <a:latin typeface="Cambria"/>
                <a:cs typeface="Cambria"/>
              </a:rPr>
              <a:t> </a:t>
            </a:r>
            <a:r>
              <a:rPr lang="en-US" sz="1400" spc="85" dirty="0">
                <a:latin typeface="Cambria"/>
                <a:cs typeface="Cambria"/>
              </a:rPr>
              <a:t>summer! </a:t>
            </a:r>
            <a:r>
              <a:rPr lang="en-US" sz="1400" spc="75" dirty="0">
                <a:latin typeface="Cambria"/>
                <a:cs typeface="Cambria"/>
              </a:rPr>
              <a:t>Your</a:t>
            </a:r>
            <a:r>
              <a:rPr lang="en-US" sz="1400" spc="170" dirty="0">
                <a:latin typeface="Cambria"/>
                <a:cs typeface="Cambria"/>
              </a:rPr>
              <a:t> </a:t>
            </a:r>
            <a:r>
              <a:rPr lang="en-US" sz="1400" spc="80" dirty="0">
                <a:latin typeface="Cambria"/>
                <a:cs typeface="Cambria"/>
              </a:rPr>
              <a:t>proud</a:t>
            </a:r>
            <a:r>
              <a:rPr lang="en-US" sz="1400" spc="160" dirty="0">
                <a:latin typeface="Cambria"/>
                <a:cs typeface="Cambria"/>
              </a:rPr>
              <a:t> </a:t>
            </a:r>
            <a:r>
              <a:rPr lang="en-US" sz="1400" spc="60" dirty="0">
                <a:latin typeface="Cambria"/>
                <a:cs typeface="Cambria"/>
              </a:rPr>
              <a:t>principal</a:t>
            </a:r>
            <a:endParaRPr lang="en-US" sz="1400" dirty="0">
              <a:latin typeface="Cambria"/>
              <a:cs typeface="Cambria"/>
            </a:endParaRPr>
          </a:p>
          <a:p>
            <a:pPr marL="67310" algn="just">
              <a:lnSpc>
                <a:spcPct val="100000"/>
              </a:lnSpc>
              <a:spcBef>
                <a:spcPts val="95"/>
              </a:spcBef>
            </a:pPr>
            <a:r>
              <a:rPr lang="en-US" sz="1400" spc="90" dirty="0" smtClean="0">
                <a:latin typeface="Cambria"/>
                <a:cs typeface="Cambria"/>
              </a:rPr>
              <a:t>Bikram Singh Negi</a:t>
            </a:r>
            <a:endParaRPr lang="en-US" sz="1400" dirty="0">
              <a:latin typeface="Cambria"/>
              <a:cs typeface="Cambria"/>
            </a:endParaRPr>
          </a:p>
          <a:p>
            <a:endParaRPr lang="en-US" sz="1400" dirty="0" smtClean="0">
              <a:latin typeface="Cambria" panose="02040503050406030204" pitchFamily="18" charset="0"/>
              <a:ea typeface="Cambria" panose="02040503050406030204" pitchFamily="18" charset="0"/>
            </a:endParaRPr>
          </a:p>
          <a:p>
            <a:endParaRPr lang="en-US" sz="1400" dirty="0">
              <a:latin typeface="Trebuchet MS" panose="020B0603020202020204" pitchFamily="34" charset="0"/>
            </a:endParaRPr>
          </a:p>
        </p:txBody>
      </p:sp>
      <p:grpSp>
        <p:nvGrpSpPr>
          <p:cNvPr id="8" name="object 8"/>
          <p:cNvGrpSpPr/>
          <p:nvPr/>
        </p:nvGrpSpPr>
        <p:grpSpPr>
          <a:xfrm>
            <a:off x="304800" y="304799"/>
            <a:ext cx="6952615" cy="10086340"/>
            <a:chOff x="304800" y="304799"/>
            <a:chExt cx="6952615" cy="10086340"/>
          </a:xfrm>
        </p:grpSpPr>
        <p:pic>
          <p:nvPicPr>
            <p:cNvPr id="9" name="object 9"/>
            <p:cNvPicPr/>
            <p:nvPr/>
          </p:nvPicPr>
          <p:blipFill>
            <a:blip r:embed="rId4" cstate="print"/>
            <a:stretch>
              <a:fillRect/>
            </a:stretch>
          </p:blipFill>
          <p:spPr>
            <a:xfrm>
              <a:off x="6343015" y="9392475"/>
              <a:ext cx="766444" cy="826846"/>
            </a:xfrm>
            <a:prstGeom prst="rect">
              <a:avLst/>
            </a:prstGeom>
          </p:spPr>
        </p:pic>
        <p:sp>
          <p:nvSpPr>
            <p:cNvPr id="10" name="object 10"/>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1" name="object 11"/>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2" name="object 12"/>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3" name="object 13"/>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14" name="object 14"/>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15" name="object 15"/>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16" name="object 16"/>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17" name="object 17"/>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18" name="object 18"/>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19" name="object 19"/>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0" name="object 20"/>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1" name="object 21"/>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2" name="object 22"/>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3" name="object 23"/>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24" name="object 24"/>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25" name="object 25"/>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6" name="object 26"/>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29" name="TextBox 28"/>
          <p:cNvSpPr txBox="1"/>
          <p:nvPr/>
        </p:nvSpPr>
        <p:spPr>
          <a:xfrm>
            <a:off x="382088" y="694730"/>
            <a:ext cx="2417542" cy="369332"/>
          </a:xfrm>
          <a:prstGeom prst="rect">
            <a:avLst/>
          </a:prstGeom>
          <a:noFill/>
        </p:spPr>
        <p:txBody>
          <a:bodyPr wrap="square" rtlCol="0">
            <a:spAutoFit/>
          </a:bodyPr>
          <a:lstStyle/>
          <a:p>
            <a:r>
              <a:rPr lang="en-US" b="1" dirty="0" smtClean="0"/>
              <a:t>From Principal’s </a:t>
            </a:r>
            <a:r>
              <a:rPr lang="en-US" b="1" dirty="0"/>
              <a:t>D</a:t>
            </a:r>
            <a:r>
              <a:rPr lang="en-US" b="1" dirty="0" smtClean="0"/>
              <a:t>esk</a:t>
            </a:r>
            <a:endParaRPr lang="en-US" b="1" dirty="0"/>
          </a:p>
        </p:txBody>
      </p:sp>
      <p:sp>
        <p:nvSpPr>
          <p:cNvPr id="30" name="object 27"/>
          <p:cNvSpPr txBox="1">
            <a:spLocks/>
          </p:cNvSpPr>
          <p:nvPr/>
        </p:nvSpPr>
        <p:spPr>
          <a:xfrm>
            <a:off x="5269231" y="10134033"/>
            <a:ext cx="866775"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74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150"/>
              </a:lnSpc>
            </a:pPr>
            <a:r>
              <a:rPr lang="en-US" sz="1100" dirty="0" smtClean="0"/>
              <a:t>Page</a:t>
            </a:r>
            <a:r>
              <a:rPr lang="en-US" sz="1100" spc="-10" dirty="0" smtClean="0"/>
              <a:t> 2</a:t>
            </a:r>
            <a:r>
              <a:rPr lang="en-US" sz="1100" b="1" spc="-20" dirty="0" smtClean="0">
                <a:latin typeface="Calibri"/>
                <a:cs typeface="Calibri"/>
              </a:rPr>
              <a:t> </a:t>
            </a:r>
            <a:r>
              <a:rPr lang="en-US" sz="1100" dirty="0" smtClean="0"/>
              <a:t>of 31</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2649" y="448849"/>
            <a:ext cx="2389541" cy="14932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4343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321050" y="10119684"/>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18</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Picture 35"/>
          <p:cNvPicPr>
            <a:picLocks noChangeAspect="1"/>
          </p:cNvPicPr>
          <p:nvPr/>
        </p:nvPicPr>
        <p:blipFill rotWithShape="1">
          <a:blip r:embed="rId2">
            <a:extLst>
              <a:ext uri="{28A0092B-C50C-407E-A947-70E740481C1C}">
                <a14:useLocalDpi xmlns:a14="http://schemas.microsoft.com/office/drawing/2010/main" val="0"/>
              </a:ext>
            </a:extLst>
          </a:blip>
          <a:srcRect l="8067" t="-977" r="8790" b="977"/>
          <a:stretch/>
        </p:blipFill>
        <p:spPr>
          <a:xfrm>
            <a:off x="868083" y="3685389"/>
            <a:ext cx="5805766" cy="3137918"/>
          </a:xfrm>
          <a:prstGeom prst="rect">
            <a:avLst/>
          </a:prstGeom>
          <a:ln>
            <a:noFill/>
          </a:ln>
          <a:effectLst>
            <a:outerShdw blurRad="190500" algn="tl" rotWithShape="0">
              <a:srgbClr val="000000">
                <a:alpha val="70000"/>
              </a:srgbClr>
            </a:outerShdw>
          </a:effectLst>
        </p:spPr>
      </p:pic>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14963"/>
          <a:stretch/>
        </p:blipFill>
        <p:spPr>
          <a:xfrm>
            <a:off x="886709" y="469900"/>
            <a:ext cx="5787140" cy="3105632"/>
          </a:xfrm>
          <a:prstGeom prst="rect">
            <a:avLst/>
          </a:prstGeom>
          <a:ln>
            <a:noFill/>
          </a:ln>
          <a:effectLst>
            <a:outerShdw blurRad="190500" algn="tl" rotWithShape="0">
              <a:srgbClr val="000000">
                <a:alpha val="70000"/>
              </a:srgbClr>
            </a:outerShdw>
          </a:effectLst>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t="16982" b="10413"/>
          <a:stretch/>
        </p:blipFill>
        <p:spPr>
          <a:xfrm>
            <a:off x="864453" y="6966893"/>
            <a:ext cx="5796478" cy="31216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8158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2265883"/>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19 </a:t>
            </a:r>
            <a:r>
              <a:rPr sz="1000" dirty="0" smtClean="0"/>
              <a:t>of</a:t>
            </a:r>
            <a:r>
              <a:rPr lang="en-US" sz="1000" dirty="0" smtClean="0"/>
              <a:t> 31</a:t>
            </a:r>
            <a:endParaRPr lang="en-US" sz="1000" spc="-10" dirty="0" smtClean="0"/>
          </a:p>
        </p:txBody>
      </p:sp>
      <p:sp>
        <p:nvSpPr>
          <p:cNvPr id="2" name="Rectangle 1"/>
          <p:cNvSpPr/>
          <p:nvPr/>
        </p:nvSpPr>
        <p:spPr>
          <a:xfrm>
            <a:off x="369577" y="425786"/>
            <a:ext cx="6814430" cy="400110"/>
          </a:xfrm>
          <a:prstGeom prst="rect">
            <a:avLst/>
          </a:prstGeom>
        </p:spPr>
        <p:txBody>
          <a:bodyPr wrap="square">
            <a:spAutoFit/>
          </a:bodyPr>
          <a:lstStyle/>
          <a:p>
            <a:pPr algn="ctr"/>
            <a:r>
              <a:rPr lang="en-US" sz="2000" b="1" dirty="0">
                <a:latin typeface="Cambria" panose="02040503050406030204" pitchFamily="18" charset="0"/>
                <a:ea typeface="Cambria" panose="02040503050406030204" pitchFamily="18" charset="0"/>
                <a:cs typeface="Arial"/>
              </a:rPr>
              <a:t>HPV Awareness Session</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41481" y="837679"/>
            <a:ext cx="6627300" cy="2289784"/>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525269" y="977118"/>
            <a:ext cx="6537801" cy="2031325"/>
          </a:xfrm>
          <a:prstGeom prst="rect">
            <a:avLst/>
          </a:prstGeom>
        </p:spPr>
        <p:txBody>
          <a:bodyPr wrap="square">
            <a:spAutoFit/>
          </a:bodyPr>
          <a:lstStyle/>
          <a:p>
            <a:r>
              <a:rPr lang="en-US" dirty="0"/>
              <a:t>An informative awareness session on HPV vaccination was conducted by </a:t>
            </a:r>
            <a:r>
              <a:rPr lang="en-US" dirty="0" smtClean="0"/>
              <a:t>Dr. </a:t>
            </a:r>
            <a:r>
              <a:rPr lang="en-US" dirty="0" err="1"/>
              <a:t>Mayank</a:t>
            </a:r>
            <a:r>
              <a:rPr lang="en-US" dirty="0"/>
              <a:t> (PHC </a:t>
            </a:r>
            <a:r>
              <a:rPr lang="en-US" dirty="0" err="1"/>
              <a:t>Tapri</a:t>
            </a:r>
            <a:r>
              <a:rPr lang="en-US" dirty="0" smtClean="0"/>
              <a:t>) and </a:t>
            </a:r>
            <a:r>
              <a:rPr lang="en-US" dirty="0"/>
              <a:t>his team. This initiative is part of the Central Government’s HPV Vaccination </a:t>
            </a:r>
            <a:r>
              <a:rPr lang="en-US" dirty="0" smtClean="0"/>
              <a:t>Drive Dr. </a:t>
            </a:r>
            <a:r>
              <a:rPr lang="en-US" dirty="0" err="1"/>
              <a:t>Mayank</a:t>
            </a:r>
            <a:r>
              <a:rPr lang="en-US" dirty="0"/>
              <a:t> </a:t>
            </a:r>
            <a:r>
              <a:rPr lang="en-US" dirty="0" err="1"/>
              <a:t>uprised</a:t>
            </a:r>
            <a:r>
              <a:rPr lang="en-US" dirty="0"/>
              <a:t> parents about The HPV vaccine that protects against Human Papillomavirus, a leading cause of cervical cancer and other health issues. It is safe, effective, and available free of cost under this government initiative.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6692527"/>
            <a:ext cx="6602695" cy="3394521"/>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81" y="3228302"/>
            <a:ext cx="6621589" cy="33945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58868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2265883"/>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20 </a:t>
            </a:r>
            <a:r>
              <a:rPr sz="1000" dirty="0" smtClean="0"/>
              <a:t>of</a:t>
            </a:r>
            <a:r>
              <a:rPr lang="en-US" sz="1000" dirty="0" smtClean="0"/>
              <a:t> 31</a:t>
            </a:r>
            <a:endParaRPr lang="en-US" sz="1000" spc="-10" dirty="0" smtClean="0"/>
          </a:p>
        </p:txBody>
      </p:sp>
      <p:sp>
        <p:nvSpPr>
          <p:cNvPr id="2" name="Rectangle 1"/>
          <p:cNvSpPr/>
          <p:nvPr/>
        </p:nvSpPr>
        <p:spPr>
          <a:xfrm>
            <a:off x="369577" y="425786"/>
            <a:ext cx="6814430" cy="400110"/>
          </a:xfrm>
          <a:prstGeom prst="rect">
            <a:avLst/>
          </a:prstGeom>
        </p:spPr>
        <p:txBody>
          <a:bodyPr wrap="square">
            <a:spAutoFit/>
          </a:bodyPr>
          <a:lstStyle/>
          <a:p>
            <a:pPr algn="ctr"/>
            <a:r>
              <a:rPr lang="en-US" sz="2000" b="1" dirty="0">
                <a:latin typeface="Cambria" panose="02040503050406030204" pitchFamily="18" charset="0"/>
                <a:ea typeface="Cambria" panose="02040503050406030204" pitchFamily="18" charset="0"/>
                <a:cs typeface="Arial"/>
              </a:rPr>
              <a:t>Heartfelt Congratulations, Sir!</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41481" y="837679"/>
            <a:ext cx="6627300" cy="2141903"/>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525269" y="977118"/>
            <a:ext cx="6537801" cy="1754326"/>
          </a:xfrm>
          <a:prstGeom prst="rect">
            <a:avLst/>
          </a:prstGeom>
        </p:spPr>
        <p:txBody>
          <a:bodyPr wrap="square">
            <a:spAutoFit/>
          </a:bodyPr>
          <a:lstStyle/>
          <a:p>
            <a:r>
              <a:rPr lang="en-US" dirty="0"/>
              <a:t>Dear Sanjeev Sir</a:t>
            </a:r>
            <a:r>
              <a:rPr lang="en-US" dirty="0" smtClean="0"/>
              <a:t>, Warmest </a:t>
            </a:r>
            <a:r>
              <a:rPr lang="en-US" dirty="0"/>
              <a:t>congratulations on your appointment as Second Officer (ANO) in NCC! Your tireless efforts, unwavering commitment, and exceptional leadership have not only earned you this prestigious role but also inspired countless students. We are incredibly proud of your achievements and the values you instill in our school community</a:t>
            </a:r>
            <a:r>
              <a:rPr lang="en-US" dirty="0" smtClean="0"/>
              <a:t>. Best </a:t>
            </a:r>
            <a:r>
              <a:rPr lang="en-US" dirty="0"/>
              <a:t>wishes for continued success!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33224" b="4606"/>
          <a:stretch/>
        </p:blipFill>
        <p:spPr>
          <a:xfrm>
            <a:off x="471250" y="3084638"/>
            <a:ext cx="6591820" cy="298706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6751" t="39479" r="16582" b="4461"/>
          <a:stretch/>
        </p:blipFill>
        <p:spPr>
          <a:xfrm>
            <a:off x="456760" y="6160470"/>
            <a:ext cx="3174550" cy="3894968"/>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622" r="5630"/>
          <a:stretch/>
        </p:blipFill>
        <p:spPr>
          <a:xfrm>
            <a:off x="3746567" y="6155474"/>
            <a:ext cx="3316503" cy="39217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0890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30"/>
            <a:ext cx="6501224" cy="1424570"/>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8000"/>
            </a:blip>
            <a:srcRect/>
            <a:tile tx="0" ty="0" sx="100000" sy="100000" flip="none" algn="tl"/>
          </a:blipFill>
        </p:spPr>
        <p:txBody>
          <a:bodyPr wrap="square" lIns="0" tIns="0" rIns="0" bIns="0" rtlCol="0"/>
          <a:lstStyle/>
          <a:p>
            <a:pPr marL="12699" marR="5079" algn="just">
              <a:spcBef>
                <a:spcPts val="100"/>
              </a:spcBef>
            </a:pPr>
            <a:endParaRPr lang="en-US" sz="1600" dirty="0" smtClean="0"/>
          </a:p>
          <a:p>
            <a:pPr marL="12699" marR="5079" algn="just">
              <a:spcBef>
                <a:spcPts val="100"/>
              </a:spcBef>
            </a:pPr>
            <a:r>
              <a:rPr lang="en-US" dirty="0" smtClean="0"/>
              <a:t>“</a:t>
            </a:r>
            <a:r>
              <a:rPr lang="en-US" dirty="0"/>
              <a:t>An empathy-driven learning activity designed to help students explore and understand the emotional and sensory experiences of individuals with visual impairment, inspired by the life of Helen Keller.”</a:t>
            </a:r>
            <a:endParaRPr lang="en-US"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21</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191060" y="399114"/>
            <a:ext cx="6814430" cy="400110"/>
          </a:xfrm>
          <a:prstGeom prst="rect">
            <a:avLst/>
          </a:prstGeom>
        </p:spPr>
        <p:txBody>
          <a:bodyPr wrap="square">
            <a:spAutoFit/>
          </a:bodyPr>
          <a:lstStyle/>
          <a:p>
            <a:pPr algn="ctr"/>
            <a:r>
              <a:rPr lang="en-US" sz="2000" b="1" dirty="0" smtClean="0">
                <a:latin typeface="Cambria" panose="02040503050406030204" pitchFamily="18" charset="0"/>
                <a:ea typeface="Cambria" panose="02040503050406030204" pitchFamily="18" charset="0"/>
                <a:cs typeface="Arial"/>
              </a:rPr>
              <a:t>       English Activity</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60375" y="886680"/>
            <a:ext cx="6627300" cy="1412020"/>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01" y="2853470"/>
            <a:ext cx="6493311" cy="64933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3275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30"/>
            <a:ext cx="6501224" cy="2265882"/>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8000"/>
            </a:blip>
            <a:srcRect/>
            <a:tile tx="0" ty="0" sx="100000" sy="100000" flip="none" algn="tl"/>
          </a:blipFill>
        </p:spPr>
        <p:txBody>
          <a:bodyPr wrap="square" lIns="0" tIns="0" rIns="0" bIns="0" rtlCol="0"/>
          <a:lstStyle/>
          <a:p>
            <a:pPr algn="just"/>
            <a:r>
              <a:rPr lang="en-US" dirty="0"/>
              <a:t>Class XII student </a:t>
            </a:r>
            <a:r>
              <a:rPr lang="en-US" dirty="0" err="1"/>
              <a:t>Prateek</a:t>
            </a:r>
            <a:r>
              <a:rPr lang="en-US" dirty="0"/>
              <a:t> made his birthday memorable by donating a thoughtful book to the school library. The book, Why I Am an Atheist, is a powerful essay by the great freedom fighter </a:t>
            </a:r>
            <a:r>
              <a:rPr lang="en-US" dirty="0" err="1"/>
              <a:t>Bhagat</a:t>
            </a:r>
            <a:r>
              <a:rPr lang="en-US" dirty="0"/>
              <a:t> Singh. It reflects deep ideas about belief, courage, and rational thinking.</a:t>
            </a:r>
          </a:p>
          <a:p>
            <a:pPr algn="just"/>
            <a:r>
              <a:rPr lang="en-US" dirty="0" err="1"/>
              <a:t>Prateek’s</a:t>
            </a:r>
            <a:r>
              <a:rPr lang="en-US" dirty="0"/>
              <a:t> generous contribution not only enriches the library but also inspires fellow students to explore meaningful literature. His act promotes the values of sharing knowledge and developing critical thinking among young minds.</a:t>
            </a: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22</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191060" y="399114"/>
            <a:ext cx="6814430" cy="400110"/>
          </a:xfrm>
          <a:prstGeom prst="rect">
            <a:avLst/>
          </a:prstGeom>
        </p:spPr>
        <p:txBody>
          <a:bodyPr wrap="square">
            <a:spAutoFit/>
          </a:bodyPr>
          <a:lstStyle/>
          <a:p>
            <a:pPr algn="ctr"/>
            <a:r>
              <a:rPr lang="en-US" sz="2000" b="1" dirty="0"/>
              <a:t>“Books as the Best Gift: A Student’s Initiative”</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60375" y="886680"/>
            <a:ext cx="6627300" cy="2253332"/>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2854"/>
          <a:stretch/>
        </p:blipFill>
        <p:spPr>
          <a:xfrm>
            <a:off x="1537606" y="3194876"/>
            <a:ext cx="4349094" cy="68635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22771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30"/>
            <a:ext cx="6501224" cy="2016826"/>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8000"/>
            </a:blip>
            <a:srcRect/>
            <a:tile tx="0" ty="0" sx="100000" sy="100000" flip="none" algn="tl"/>
          </a:blipFill>
        </p:spPr>
        <p:txBody>
          <a:bodyPr wrap="square" lIns="0" tIns="0" rIns="0" bIns="0" rtlCol="0"/>
          <a:lstStyle/>
          <a:p>
            <a:pPr algn="just"/>
            <a:r>
              <a:rPr lang="en-US" dirty="0"/>
              <a:t>Akira </a:t>
            </a:r>
            <a:r>
              <a:rPr lang="en-US" dirty="0" err="1"/>
              <a:t>Zintoo</a:t>
            </a:r>
            <a:r>
              <a:rPr lang="en-US" dirty="0"/>
              <a:t>, a dedicated student of JVM Sholtu, has brought great pride to the institution by securing a position among the toppers in </a:t>
            </a:r>
            <a:r>
              <a:rPr lang="en-US" dirty="0" err="1"/>
              <a:t>Sainik</a:t>
            </a:r>
            <a:r>
              <a:rPr lang="en-US" dirty="0"/>
              <a:t> School. With an outstanding performance, Akira has also achieved a place in the Top 5 at the state level. This remarkable achievement reflects hard work, discipline, and a strong commitment to excellence. The school congratulates Akira on this success and wishes for many more accomplishments in the future.</a:t>
            </a: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23</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191060" y="399114"/>
            <a:ext cx="6814430" cy="400110"/>
          </a:xfrm>
          <a:prstGeom prst="rect">
            <a:avLst/>
          </a:prstGeom>
        </p:spPr>
        <p:txBody>
          <a:bodyPr wrap="square">
            <a:spAutoFit/>
          </a:bodyPr>
          <a:lstStyle/>
          <a:p>
            <a:pPr algn="ctr"/>
            <a:r>
              <a:rPr lang="en-US" sz="2000" b="1" dirty="0"/>
              <a:t>“Among the Best: Akira </a:t>
            </a:r>
            <a:r>
              <a:rPr lang="en-US" sz="2000" b="1" dirty="0" err="1"/>
              <a:t>Zintoo</a:t>
            </a:r>
            <a:r>
              <a:rPr lang="en-US" sz="2000" b="1" dirty="0"/>
              <a:t> Shines in </a:t>
            </a:r>
            <a:r>
              <a:rPr lang="en-US" sz="2000" b="1" dirty="0" err="1"/>
              <a:t>Sainik</a:t>
            </a:r>
            <a:r>
              <a:rPr lang="en-US" sz="2000" b="1" dirty="0"/>
              <a:t> School”</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60375" y="886680"/>
            <a:ext cx="6627300" cy="2030828"/>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613" y="3025847"/>
            <a:ext cx="4707467" cy="70612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08786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30"/>
            <a:ext cx="6501224" cy="2016826"/>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8000"/>
            </a:blip>
            <a:srcRect/>
            <a:tile tx="0" ty="0" sx="100000" sy="100000" flip="none" algn="tl"/>
          </a:blipFill>
        </p:spPr>
        <p:txBody>
          <a:bodyPr wrap="square" lIns="0" tIns="0" rIns="0" bIns="0" rtlCol="0"/>
          <a:lstStyle/>
          <a:p>
            <a:pPr algn="just"/>
            <a:endParaRPr lang="en-US" dirty="0"/>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24</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191060" y="399114"/>
            <a:ext cx="6814430" cy="400110"/>
          </a:xfrm>
          <a:prstGeom prst="rect">
            <a:avLst/>
          </a:prstGeom>
        </p:spPr>
        <p:txBody>
          <a:bodyPr wrap="square">
            <a:spAutoFit/>
          </a:bodyPr>
          <a:lstStyle/>
          <a:p>
            <a:pPr algn="ctr"/>
            <a:r>
              <a:rPr lang="en-US" sz="2000" b="1" dirty="0"/>
              <a:t>Monthly </a:t>
            </a:r>
            <a:r>
              <a:rPr lang="en-US" sz="2000" b="1" dirty="0" smtClean="0"/>
              <a:t>Class Soft Board</a:t>
            </a:r>
            <a:endParaRPr lang="en-US" sz="2000" b="1" dirty="0">
              <a:latin typeface="Cambria" panose="02040503050406030204" pitchFamily="18" charset="0"/>
              <a:ea typeface="Cambria" panose="02040503050406030204" pitchFamily="18" charset="0"/>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44" y="805552"/>
            <a:ext cx="6513815" cy="4244628"/>
          </a:xfrm>
          <a:prstGeom prst="rect">
            <a:avLst/>
          </a:prstGeom>
          <a:ln>
            <a:noFill/>
          </a:ln>
          <a:effectLst>
            <a:outerShdw blurRad="190500" algn="tl" rotWithShape="0">
              <a:srgbClr val="000000">
                <a:alpha val="70000"/>
              </a:srgbClr>
            </a:outerShdw>
          </a:effectLst>
        </p:spPr>
      </p:pic>
      <p:sp>
        <p:nvSpPr>
          <p:cNvPr id="8" name="Rectangle 7"/>
          <p:cNvSpPr/>
          <p:nvPr/>
        </p:nvSpPr>
        <p:spPr>
          <a:xfrm>
            <a:off x="1595605" y="5040993"/>
            <a:ext cx="4725428" cy="369332"/>
          </a:xfrm>
          <a:prstGeom prst="rect">
            <a:avLst/>
          </a:prstGeom>
        </p:spPr>
        <p:txBody>
          <a:bodyPr wrap="square">
            <a:spAutoFit/>
          </a:bodyPr>
          <a:lstStyle/>
          <a:p>
            <a:r>
              <a:rPr lang="en-US" dirty="0"/>
              <a:t>Best </a:t>
            </a:r>
            <a:r>
              <a:rPr lang="en-US" dirty="0" smtClean="0"/>
              <a:t>Class Among Classes  VI to XII is (Class VII)</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04" y="5447712"/>
            <a:ext cx="6531721" cy="4244628"/>
          </a:xfrm>
          <a:prstGeom prst="rect">
            <a:avLst/>
          </a:prstGeom>
          <a:ln>
            <a:noFill/>
          </a:ln>
          <a:effectLst>
            <a:outerShdw blurRad="190500" algn="tl" rotWithShape="0">
              <a:srgbClr val="000000">
                <a:alpha val="70000"/>
              </a:srgbClr>
            </a:outerShdw>
          </a:effectLst>
        </p:spPr>
      </p:pic>
      <p:sp>
        <p:nvSpPr>
          <p:cNvPr id="11" name="Rectangle 10"/>
          <p:cNvSpPr/>
          <p:nvPr/>
        </p:nvSpPr>
        <p:spPr>
          <a:xfrm>
            <a:off x="2100062" y="9749152"/>
            <a:ext cx="3824124" cy="369332"/>
          </a:xfrm>
          <a:prstGeom prst="rect">
            <a:avLst/>
          </a:prstGeom>
        </p:spPr>
        <p:txBody>
          <a:bodyPr wrap="none">
            <a:spAutoFit/>
          </a:bodyPr>
          <a:lstStyle/>
          <a:p>
            <a:r>
              <a:rPr lang="en-US" dirty="0" smtClean="0"/>
              <a:t>Best Classes Among I to V is ( Class 1st)</a:t>
            </a:r>
            <a:endParaRPr lang="en-US" dirty="0"/>
          </a:p>
        </p:txBody>
      </p:sp>
    </p:spTree>
    <p:extLst>
      <p:ext uri="{BB962C8B-B14F-4D97-AF65-F5344CB8AC3E}">
        <p14:creationId xmlns:p14="http://schemas.microsoft.com/office/powerpoint/2010/main" val="1288735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25</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191060" y="399114"/>
            <a:ext cx="6814430" cy="400110"/>
          </a:xfrm>
          <a:prstGeom prst="rect">
            <a:avLst/>
          </a:prstGeom>
        </p:spPr>
        <p:txBody>
          <a:bodyPr wrap="square">
            <a:spAutoFit/>
          </a:bodyPr>
          <a:lstStyle/>
          <a:p>
            <a:pPr algn="ctr"/>
            <a:r>
              <a:rPr lang="en-US" sz="2000" b="1" dirty="0"/>
              <a:t>“Creative Corner”</a:t>
            </a:r>
            <a:endParaRPr lang="en-US" sz="2000" b="1" dirty="0">
              <a:latin typeface="Cambria" panose="02040503050406030204" pitchFamily="18" charset="0"/>
              <a:ea typeface="Cambria" panose="02040503050406030204" pitchFamily="18" charset="0"/>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019" t="3846" r="7694" b="6203"/>
          <a:stretch/>
        </p:blipFill>
        <p:spPr>
          <a:xfrm>
            <a:off x="509307" y="866789"/>
            <a:ext cx="3146693" cy="455611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115" y="5515020"/>
            <a:ext cx="3129885" cy="456036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600" t="1600" r="6481" b="2946"/>
          <a:stretch/>
        </p:blipFill>
        <p:spPr>
          <a:xfrm>
            <a:off x="3769740" y="862445"/>
            <a:ext cx="3343233" cy="4560456"/>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3484" y="5528697"/>
            <a:ext cx="3349490" cy="4526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455004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26</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191060" y="399114"/>
            <a:ext cx="6814430" cy="400110"/>
          </a:xfrm>
          <a:prstGeom prst="rect">
            <a:avLst/>
          </a:prstGeom>
        </p:spPr>
        <p:txBody>
          <a:bodyPr wrap="square">
            <a:spAutoFit/>
          </a:bodyPr>
          <a:lstStyle/>
          <a:p>
            <a:pPr algn="ctr"/>
            <a:r>
              <a:rPr lang="en-US" sz="2000" b="1" dirty="0"/>
              <a:t>“Creative Corner”</a:t>
            </a:r>
            <a:endParaRPr lang="en-US" sz="2000" b="1" dirty="0">
              <a:latin typeface="Cambria" panose="02040503050406030204" pitchFamily="18" charset="0"/>
              <a:ea typeface="Cambria" panose="02040503050406030204" pitchFamily="18" charset="0"/>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527" r="22114" b="1699"/>
          <a:stretch/>
        </p:blipFill>
        <p:spPr>
          <a:xfrm>
            <a:off x="514499" y="5859437"/>
            <a:ext cx="3129885" cy="3853754"/>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61" y="862445"/>
            <a:ext cx="6540864" cy="4815814"/>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550670" y="6219302"/>
            <a:ext cx="3828659" cy="31340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9694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44243"/>
            <a:ext cx="6501224" cy="2978457"/>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8000"/>
            </a:blip>
            <a:srcRect/>
            <a:tile tx="0" ty="0" sx="100000" sy="100000" flip="none" algn="tl"/>
          </a:blipFill>
        </p:spPr>
        <p:txBody>
          <a:bodyPr wrap="square" lIns="0" tIns="0" rIns="0" bIns="0" rtlCol="0"/>
          <a:lstStyle/>
          <a:p>
            <a:pPr algn="just"/>
            <a:r>
              <a:rPr lang="en-US" dirty="0"/>
              <a:t>On the occasion of Ram Navami, Class VIII students presented a special assembly showcasing the life and values of Lord Rama. The program included a brief introduction followed by a drama depicting Rama’s exile, </a:t>
            </a:r>
            <a:r>
              <a:rPr lang="en-US" dirty="0" err="1"/>
              <a:t>Sita’s</a:t>
            </a:r>
            <a:r>
              <a:rPr lang="en-US" dirty="0"/>
              <a:t> abduction, and the victory over </a:t>
            </a:r>
            <a:r>
              <a:rPr lang="en-US" dirty="0" err="1"/>
              <a:t>Ravana</a:t>
            </a:r>
            <a:r>
              <a:rPr lang="en-US" dirty="0"/>
              <a:t>.</a:t>
            </a:r>
          </a:p>
          <a:p>
            <a:pPr algn="just"/>
            <a:r>
              <a:rPr lang="en-US" dirty="0"/>
              <a:t>The highlight was the powerful battle scene symbolizing the triumph of good over evil. With expressive performances and vibrant presentation, the students impressed the audience with their confidence and teamwork.</a:t>
            </a:r>
          </a:p>
          <a:p>
            <a:pPr algn="just"/>
            <a:r>
              <a:rPr lang="en-US" dirty="0"/>
              <a:t>The assembly concluded with a message to follow truth and righteousness, making it a meaningful and memorable event.</a:t>
            </a: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27</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191060" y="399114"/>
            <a:ext cx="6814430" cy="404726"/>
          </a:xfrm>
          <a:prstGeom prst="rect">
            <a:avLst/>
          </a:prstGeom>
        </p:spPr>
        <p:txBody>
          <a:bodyPr wrap="square">
            <a:spAutoFit/>
          </a:bodyPr>
          <a:lstStyle/>
          <a:p>
            <a:pPr marL="347345" marR="5080" algn="ctr">
              <a:lnSpc>
                <a:spcPct val="105800"/>
              </a:lnSpc>
            </a:pPr>
            <a:r>
              <a:rPr lang="en-US" sz="2000" b="1" dirty="0">
                <a:solidFill>
                  <a:srgbClr val="002060"/>
                </a:solidFill>
                <a:ea typeface="Cambria" panose="02040503050406030204" pitchFamily="18" charset="0"/>
                <a:cs typeface="Arial"/>
              </a:rPr>
              <a:t>Ram Navami-Jai </a:t>
            </a:r>
            <a:r>
              <a:rPr lang="en-US" sz="2000" b="1" dirty="0" err="1">
                <a:solidFill>
                  <a:srgbClr val="002060"/>
                </a:solidFill>
                <a:ea typeface="Cambria" panose="02040503050406030204" pitchFamily="18" charset="0"/>
                <a:cs typeface="Arial"/>
              </a:rPr>
              <a:t>Siya</a:t>
            </a:r>
            <a:r>
              <a:rPr lang="en-US" sz="2000" b="1" dirty="0">
                <a:solidFill>
                  <a:srgbClr val="002060"/>
                </a:solidFill>
                <a:ea typeface="Cambria" panose="02040503050406030204" pitchFamily="18" charset="0"/>
                <a:cs typeface="Arial"/>
              </a:rPr>
              <a:t> Ram </a:t>
            </a:r>
          </a:p>
        </p:txBody>
      </p:sp>
      <p:sp>
        <p:nvSpPr>
          <p:cNvPr id="35" name="object 5"/>
          <p:cNvSpPr/>
          <p:nvPr/>
        </p:nvSpPr>
        <p:spPr>
          <a:xfrm>
            <a:off x="460375" y="786227"/>
            <a:ext cx="6627300" cy="2884074"/>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040" b="2389"/>
          <a:stretch/>
        </p:blipFill>
        <p:spPr>
          <a:xfrm>
            <a:off x="477854" y="3792845"/>
            <a:ext cx="6596001" cy="269685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9664" r="9664" b="25798"/>
          <a:stretch/>
        </p:blipFill>
        <p:spPr>
          <a:xfrm>
            <a:off x="488105" y="6642100"/>
            <a:ext cx="6585750"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9099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0887"/>
            <a:ext cx="6501224" cy="3909727"/>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3">
              <a:alphaModFix amt="12000"/>
            </a:blip>
            <a:srcRect/>
            <a:tile tx="0" ty="0" sx="100000" sy="100000" flip="none" algn="tl"/>
          </a:blipFill>
        </p:spPr>
        <p:txBody>
          <a:bodyPr wrap="square" lIns="0" tIns="0" rIns="0" bIns="0" rtlCol="0"/>
          <a:lstStyle/>
          <a:p>
            <a:pPr marL="12699" marR="5079" algn="just">
              <a:spcBef>
                <a:spcPts val="100"/>
              </a:spcBef>
            </a:pPr>
            <a:r>
              <a:rPr lang="en-US" sz="1600" dirty="0">
                <a:latin typeface="Cambria" panose="02040503050406030204" pitchFamily="18" charset="0"/>
                <a:ea typeface="Cambria" panose="02040503050406030204" pitchFamily="18" charset="0"/>
                <a:cs typeface="Arial"/>
              </a:rPr>
              <a:t>An enriching offline workshop on “Learning Outcomes” was attended by the teachers of our school along with educators from other founding schools. The workshop was conducted under the guidelines of the Central Board of Secondary Education, aiming to strengthen teaching practices and improve student learning</a:t>
            </a:r>
            <a:r>
              <a:rPr lang="en-US" sz="1600" dirty="0" smtClean="0">
                <a:latin typeface="Cambria" panose="02040503050406030204" pitchFamily="18" charset="0"/>
                <a:ea typeface="Cambria" panose="02040503050406030204" pitchFamily="18" charset="0"/>
                <a:cs typeface="Arial"/>
              </a:rPr>
              <a:t>. The </a:t>
            </a:r>
            <a:r>
              <a:rPr lang="en-US" sz="1600" dirty="0">
                <a:latin typeface="Cambria" panose="02040503050406030204" pitchFamily="18" charset="0"/>
                <a:ea typeface="Cambria" panose="02040503050406030204" pitchFamily="18" charset="0"/>
                <a:cs typeface="Arial"/>
              </a:rPr>
              <a:t>session was led by the resource person, </a:t>
            </a:r>
            <a:r>
              <a:rPr lang="en-US" sz="1600" dirty="0" smtClean="0">
                <a:latin typeface="Cambria" panose="02040503050406030204" pitchFamily="18" charset="0"/>
                <a:ea typeface="Cambria" panose="02040503050406030204" pitchFamily="18" charset="0"/>
                <a:cs typeface="Arial"/>
              </a:rPr>
              <a:t>Mr. </a:t>
            </a:r>
            <a:r>
              <a:rPr lang="en-US" sz="1600" dirty="0">
                <a:latin typeface="Cambria" panose="02040503050406030204" pitchFamily="18" charset="0"/>
                <a:ea typeface="Cambria" panose="02040503050406030204" pitchFamily="18" charset="0"/>
                <a:cs typeface="Arial"/>
              </a:rPr>
              <a:t>Ravi </a:t>
            </a:r>
            <a:r>
              <a:rPr lang="en-US" sz="1600" dirty="0" smtClean="0">
                <a:latin typeface="Cambria" panose="02040503050406030204" pitchFamily="18" charset="0"/>
                <a:ea typeface="Cambria" panose="02040503050406030204" pitchFamily="18" charset="0"/>
                <a:cs typeface="Arial"/>
              </a:rPr>
              <a:t>Sharma and Mr. </a:t>
            </a:r>
            <a:r>
              <a:rPr lang="en-US" sz="1600" dirty="0">
                <a:latin typeface="Cambria" panose="02040503050406030204" pitchFamily="18" charset="0"/>
                <a:ea typeface="Cambria" panose="02040503050406030204" pitchFamily="18" charset="0"/>
                <a:cs typeface="Arial"/>
              </a:rPr>
              <a:t>Karan </a:t>
            </a:r>
            <a:r>
              <a:rPr lang="en-US" sz="1600" dirty="0" err="1" smtClean="0">
                <a:latin typeface="Cambria" panose="02040503050406030204" pitchFamily="18" charset="0"/>
                <a:ea typeface="Cambria" panose="02040503050406030204" pitchFamily="18" charset="0"/>
                <a:cs typeface="Arial"/>
              </a:rPr>
              <a:t>Sood</a:t>
            </a:r>
            <a:r>
              <a:rPr lang="en-US" sz="1600" dirty="0" smtClean="0">
                <a:latin typeface="Cambria" panose="02040503050406030204" pitchFamily="18" charset="0"/>
                <a:ea typeface="Cambria" panose="02040503050406030204" pitchFamily="18" charset="0"/>
                <a:cs typeface="Arial"/>
              </a:rPr>
              <a:t>, who </a:t>
            </a:r>
            <a:r>
              <a:rPr lang="en-US" sz="1600" dirty="0">
                <a:latin typeface="Cambria" panose="02040503050406030204" pitchFamily="18" charset="0"/>
                <a:ea typeface="Cambria" panose="02040503050406030204" pitchFamily="18" charset="0"/>
                <a:cs typeface="Arial"/>
              </a:rPr>
              <a:t>shared valuable insights into the importance of clearly defined learning outcomes in the teaching-learning process. They emphasized how outcome-based education helps in making lessons more focused, measurable, and student-centered</a:t>
            </a:r>
            <a:r>
              <a:rPr lang="en-US" sz="1600" dirty="0" smtClean="0">
                <a:latin typeface="Cambria" panose="02040503050406030204" pitchFamily="18" charset="0"/>
                <a:ea typeface="Cambria" panose="02040503050406030204" pitchFamily="18" charset="0"/>
                <a:cs typeface="Arial"/>
              </a:rPr>
              <a:t>. Through </a:t>
            </a:r>
            <a:r>
              <a:rPr lang="en-US" sz="1600" dirty="0">
                <a:latin typeface="Cambria" panose="02040503050406030204" pitchFamily="18" charset="0"/>
                <a:ea typeface="Cambria" panose="02040503050406030204" pitchFamily="18" charset="0"/>
                <a:cs typeface="Arial"/>
              </a:rPr>
              <a:t>interactive discussions and practical examples, the participants gained a deeper understanding of aligning classroom instruction, activities, and assessments with desired learning outcomes. The workshop also provided a platform for teachers to exchange ideas and best practices</a:t>
            </a:r>
            <a:r>
              <a:rPr lang="en-US" sz="1600" dirty="0" smtClean="0">
                <a:latin typeface="Cambria" panose="02040503050406030204" pitchFamily="18" charset="0"/>
                <a:ea typeface="Cambria" panose="02040503050406030204" pitchFamily="18" charset="0"/>
                <a:cs typeface="Arial"/>
              </a:rPr>
              <a:t>. The </a:t>
            </a:r>
            <a:r>
              <a:rPr lang="en-US" sz="1600" dirty="0">
                <a:latin typeface="Cambria" panose="02040503050406030204" pitchFamily="18" charset="0"/>
                <a:ea typeface="Cambria" panose="02040503050406030204" pitchFamily="18" charset="0"/>
                <a:cs typeface="Arial"/>
              </a:rPr>
              <a:t>session proved to be highly informative and engaging, equipping educators with effective strategies to enhance classroom delivery and ensure better academic achievement of students.</a:t>
            </a:r>
            <a:endParaRPr lang="en-US" sz="1600" dirty="0" smtClean="0">
              <a:latin typeface="Cambria" panose="02040503050406030204" pitchFamily="18" charset="0"/>
              <a:ea typeface="Cambria" panose="02040503050406030204" pitchFamily="18" charset="0"/>
              <a:cs typeface="Arial"/>
            </a:endParaRP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236022" y="10148140"/>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4</a:t>
            </a:r>
            <a:r>
              <a:rPr sz="1000" b="1" spc="-20" dirty="0" smtClean="0">
                <a:latin typeface="Calibri"/>
                <a:cs typeface="Calibri"/>
              </a:rPr>
              <a:t> </a:t>
            </a:r>
            <a:r>
              <a:rPr sz="1000" dirty="0" smtClean="0"/>
              <a:t>of</a:t>
            </a:r>
            <a:r>
              <a:rPr lang="en-US" sz="1000" dirty="0" smtClean="0"/>
              <a:t> 27</a:t>
            </a:r>
            <a:r>
              <a:rPr sz="1000" spc="-10" dirty="0" smtClean="0"/>
              <a:t> </a:t>
            </a:r>
            <a:endParaRPr lang="en-US" sz="1000" spc="-10" dirty="0" smtClean="0"/>
          </a:p>
        </p:txBody>
      </p:sp>
      <p:sp>
        <p:nvSpPr>
          <p:cNvPr id="2" name="Rectangle 1"/>
          <p:cNvSpPr/>
          <p:nvPr/>
        </p:nvSpPr>
        <p:spPr>
          <a:xfrm>
            <a:off x="369577" y="425786"/>
            <a:ext cx="6814430" cy="400110"/>
          </a:xfrm>
          <a:prstGeom prst="rect">
            <a:avLst/>
          </a:prstGeom>
        </p:spPr>
        <p:txBody>
          <a:bodyPr wrap="square">
            <a:spAutoFit/>
          </a:bodyPr>
          <a:lstStyle/>
          <a:p>
            <a:pPr algn="ctr"/>
            <a:r>
              <a:rPr lang="en-US" sz="2000" b="1" dirty="0">
                <a:latin typeface="Cambria" panose="02040503050406030204" pitchFamily="18" charset="0"/>
                <a:ea typeface="Cambria" panose="02040503050406030204" pitchFamily="18" charset="0"/>
                <a:cs typeface="Arial"/>
              </a:rPr>
              <a:t>CBSE CBP 1 Day Program</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60375" y="844243"/>
            <a:ext cx="6627300" cy="3991597"/>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501650" y="4997978"/>
            <a:ext cx="6549575" cy="248232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1234" y="7580137"/>
            <a:ext cx="3239991" cy="2538395"/>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736" y="7587574"/>
            <a:ext cx="3131266" cy="25308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5679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44243"/>
            <a:ext cx="6501224" cy="2978457"/>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8000"/>
            </a:blip>
            <a:srcRect/>
            <a:tile tx="0" ty="0" sx="100000" sy="100000" flip="none" algn="tl"/>
          </a:blipFill>
        </p:spPr>
        <p:txBody>
          <a:bodyPr wrap="square" lIns="0" tIns="0" rIns="0" bIns="0" rtlCol="0"/>
          <a:lstStyle/>
          <a:p>
            <a:pPr algn="just"/>
            <a:endParaRPr lang="en-US" dirty="0"/>
          </a:p>
        </p:txBody>
      </p:sp>
      <p:sp>
        <p:nvSpPr>
          <p:cNvPr id="6" name="object 6"/>
          <p:cNvSpPr txBox="1"/>
          <p:nvPr/>
        </p:nvSpPr>
        <p:spPr>
          <a:xfrm>
            <a:off x="522988" y="422752"/>
            <a:ext cx="6724232" cy="322139"/>
          </a:xfrm>
          <a:prstGeom prst="rect">
            <a:avLst/>
          </a:prstGeom>
        </p:spPr>
        <p:txBody>
          <a:bodyPr vert="horz" wrap="square" lIns="0" tIns="5080" rIns="0" bIns="0" rtlCol="0">
            <a:spAutoFit/>
          </a:bodyPr>
          <a:lstStyle/>
          <a:p>
            <a:pPr marL="43815" marR="42545" algn="just">
              <a:lnSpc>
                <a:spcPct val="102899"/>
              </a:lnSpc>
              <a:spcBef>
                <a:spcPts val="890"/>
              </a:spcBef>
            </a:pPr>
            <a:r>
              <a:rPr lang="en-US" sz="2000" b="1" dirty="0" smtClean="0">
                <a:latin typeface="Cambria" panose="02040503050406030204" pitchFamily="18" charset="0"/>
                <a:ea typeface="Cambria" panose="02040503050406030204" pitchFamily="18" charset="0"/>
              </a:rPr>
              <a:t> Monthly </a:t>
            </a:r>
            <a:r>
              <a:rPr lang="en-US" sz="2000" b="1" dirty="0">
                <a:latin typeface="Cambria" panose="02040503050406030204" pitchFamily="18" charset="0"/>
                <a:ea typeface="Cambria" panose="02040503050406030204" pitchFamily="18" charset="0"/>
              </a:rPr>
              <a:t>Review Meeting – Mathematics, Science &amp; SST</a:t>
            </a:r>
            <a:endParaRPr sz="2000" b="1" dirty="0">
              <a:latin typeface="Cambria" panose="02040503050406030204" pitchFamily="18" charset="0"/>
              <a:ea typeface="Cambria" panose="02040503050406030204" pitchFamily="18" charset="0"/>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28</a:t>
            </a:r>
            <a:r>
              <a:rPr sz="1000" b="1" spc="-20" dirty="0" smtClean="0">
                <a:latin typeface="Calibri"/>
                <a:cs typeface="Calibri"/>
              </a:rPr>
              <a:t> </a:t>
            </a:r>
            <a:r>
              <a:rPr sz="1000" dirty="0" smtClean="0"/>
              <a:t>of</a:t>
            </a:r>
            <a:r>
              <a:rPr lang="en-US" sz="1000" dirty="0" smtClean="0"/>
              <a:t> 31</a:t>
            </a:r>
            <a:endParaRPr lang="en-US" sz="1000" spc="-10" dirty="0" smtClean="0"/>
          </a:p>
        </p:txBody>
      </p:sp>
      <p:sp>
        <p:nvSpPr>
          <p:cNvPr id="2" name="Rectangle 1"/>
          <p:cNvSpPr/>
          <p:nvPr/>
        </p:nvSpPr>
        <p:spPr>
          <a:xfrm>
            <a:off x="522988" y="815210"/>
            <a:ext cx="6455489" cy="2585323"/>
          </a:xfrm>
          <a:prstGeom prst="rect">
            <a:avLst/>
          </a:prstGeom>
        </p:spPr>
        <p:txBody>
          <a:bodyPr wrap="square">
            <a:spAutoFit/>
          </a:bodyPr>
          <a:lstStyle/>
          <a:p>
            <a:pPr algn="just"/>
            <a:r>
              <a:rPr lang="en-US" dirty="0" smtClean="0"/>
              <a:t>Monthly </a:t>
            </a:r>
            <a:r>
              <a:rPr lang="en-US" dirty="0"/>
              <a:t>Departmental Meeting (Mathematics, Science, SST) was conducted successfully. Key academic progress was reviewed, subject-wise performance was discussed, and effective teaching strategies were shared. Action plans were formulated to enhance student learning outcomes and ensure continuous improvement in all departments. Challenges faced by students were identified, and suitable remedial measures were planned. Innovative teaching methods, use of technology, and assessment techniques were also discussed to make learning more engaging and effective. </a:t>
            </a:r>
            <a:endParaRPr lang="en-US" b="1" dirty="0">
              <a:latin typeface="Cambria" panose="02040503050406030204" pitchFamily="18" charset="0"/>
              <a:ea typeface="Cambria" panose="02040503050406030204" pitchFamily="18" charset="0"/>
            </a:endParaRPr>
          </a:p>
        </p:txBody>
      </p:sp>
      <p:sp>
        <p:nvSpPr>
          <p:cNvPr id="35" name="object 5"/>
          <p:cNvSpPr/>
          <p:nvPr/>
        </p:nvSpPr>
        <p:spPr>
          <a:xfrm>
            <a:off x="460375" y="786227"/>
            <a:ext cx="6627300" cy="2884074"/>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85" y="3822700"/>
            <a:ext cx="3322005" cy="34563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143" y="7352633"/>
            <a:ext cx="5257800" cy="27028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610" t="24625" b="10239"/>
          <a:stretch/>
        </p:blipFill>
        <p:spPr>
          <a:xfrm>
            <a:off x="4004788" y="3822700"/>
            <a:ext cx="3082887" cy="34515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56012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8" name="Rounded Rectangle 7"/>
          <p:cNvSpPr/>
          <p:nvPr/>
        </p:nvSpPr>
        <p:spPr>
          <a:xfrm>
            <a:off x="4602212" y="5925600"/>
            <a:ext cx="1971675" cy="418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27428" y="5983173"/>
            <a:ext cx="1971675" cy="400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949450" y="774700"/>
            <a:ext cx="3710685" cy="685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438302" y="10097262"/>
            <a:ext cx="790575" cy="165100"/>
          </a:xfrm>
          <a:prstGeom prst="rect">
            <a:avLst/>
          </a:prstGeom>
        </p:spPr>
        <p:txBody>
          <a:bodyPr vert="horz" wrap="square" lIns="0" tIns="0" rIns="0" bIns="0" rtlCol="0">
            <a:spAutoFit/>
          </a:bodyPr>
          <a:lstStyle/>
          <a:p>
            <a:pPr marL="12700">
              <a:lnSpc>
                <a:spcPts val="1150"/>
              </a:lnSpc>
            </a:pPr>
            <a:r>
              <a:rPr dirty="0"/>
              <a:t>Page</a:t>
            </a:r>
            <a:r>
              <a:rPr spc="-10" dirty="0"/>
              <a:t> </a:t>
            </a:r>
            <a:r>
              <a:rPr b="1" dirty="0">
                <a:latin typeface="Calibri"/>
                <a:cs typeface="Calibri"/>
              </a:rPr>
              <a:t>3</a:t>
            </a:r>
            <a:r>
              <a:rPr b="1" spc="-20" dirty="0">
                <a:latin typeface="Calibri"/>
                <a:cs typeface="Calibri"/>
              </a:rPr>
              <a:t> </a:t>
            </a:r>
            <a:r>
              <a:rPr dirty="0"/>
              <a:t>of</a:t>
            </a:r>
            <a:r>
              <a:rPr spc="-10" dirty="0"/>
              <a:t> </a:t>
            </a:r>
            <a:r>
              <a:rPr b="1" spc="-25" dirty="0">
                <a:latin typeface="Calibri"/>
                <a:cs typeface="Calibri"/>
              </a:rPr>
              <a:t>55</a:t>
            </a:r>
          </a:p>
        </p:txBody>
      </p:sp>
      <p:sp>
        <p:nvSpPr>
          <p:cNvPr id="2" name="TextBox 1"/>
          <p:cNvSpPr txBox="1"/>
          <p:nvPr/>
        </p:nvSpPr>
        <p:spPr>
          <a:xfrm>
            <a:off x="2101850" y="927100"/>
            <a:ext cx="3691763" cy="400110"/>
          </a:xfrm>
          <a:prstGeom prst="rect">
            <a:avLst/>
          </a:prstGeom>
          <a:noFill/>
        </p:spPr>
        <p:txBody>
          <a:bodyPr wrap="square" rtlCol="0">
            <a:spAutoFit/>
          </a:bodyPr>
          <a:lstStyle/>
          <a:p>
            <a:r>
              <a:rPr lang="en-US" sz="2000" dirty="0" smtClean="0">
                <a:solidFill>
                  <a:schemeClr val="bg1">
                    <a:lumMod val="95000"/>
                  </a:schemeClr>
                </a:solidFill>
                <a:latin typeface="Cambria" panose="02040503050406030204" pitchFamily="18" charset="0"/>
                <a:ea typeface="Cambria" panose="02040503050406030204" pitchFamily="18" charset="0"/>
              </a:rPr>
              <a:t>STUDENTS EDITORIAL BOARD</a:t>
            </a:r>
            <a:endParaRPr lang="en-US" sz="2000" dirty="0">
              <a:solidFill>
                <a:schemeClr val="bg1">
                  <a:lumMod val="9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011" y="2710606"/>
            <a:ext cx="2335004" cy="3009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2062" y="2695709"/>
            <a:ext cx="2331973" cy="300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070215" y="5986814"/>
            <a:ext cx="1971675" cy="400110"/>
          </a:xfrm>
          <a:prstGeom prst="rect">
            <a:avLst/>
          </a:prstGeom>
          <a:solidFill>
            <a:schemeClr val="accent1">
              <a:lumMod val="75000"/>
            </a:schemeClr>
          </a:solidFill>
        </p:spPr>
        <p:txBody>
          <a:bodyPr wrap="square" rtlCol="0">
            <a:spAutoFit/>
          </a:bodyPr>
          <a:lstStyle/>
          <a:p>
            <a:pPr algn="ctr"/>
            <a:r>
              <a:rPr lang="en-US" sz="2000" dirty="0" smtClean="0">
                <a:solidFill>
                  <a:schemeClr val="bg1">
                    <a:lumMod val="95000"/>
                  </a:schemeClr>
                </a:solidFill>
              </a:rPr>
              <a:t>Sameer Negi XII</a:t>
            </a:r>
            <a:endParaRPr lang="en-US" sz="2000" dirty="0">
              <a:solidFill>
                <a:schemeClr val="bg1">
                  <a:lumMod val="95000"/>
                </a:schemeClr>
              </a:solidFill>
            </a:endParaRPr>
          </a:p>
        </p:txBody>
      </p:sp>
      <p:sp>
        <p:nvSpPr>
          <p:cNvPr id="39" name="TextBox 38"/>
          <p:cNvSpPr txBox="1"/>
          <p:nvPr/>
        </p:nvSpPr>
        <p:spPr>
          <a:xfrm>
            <a:off x="4602084" y="5944141"/>
            <a:ext cx="2096352" cy="400110"/>
          </a:xfrm>
          <a:prstGeom prst="rect">
            <a:avLst/>
          </a:prstGeom>
          <a:solidFill>
            <a:schemeClr val="accent1">
              <a:lumMod val="75000"/>
            </a:schemeClr>
          </a:solidFill>
        </p:spPr>
        <p:txBody>
          <a:bodyPr wrap="square" rtlCol="0">
            <a:spAutoFit/>
          </a:bodyPr>
          <a:lstStyle/>
          <a:p>
            <a:pPr algn="ctr"/>
            <a:r>
              <a:rPr lang="en-US" sz="2000" dirty="0" err="1" smtClean="0">
                <a:solidFill>
                  <a:schemeClr val="bg1">
                    <a:lumMod val="95000"/>
                  </a:schemeClr>
                </a:solidFill>
              </a:rPr>
              <a:t>Pragati</a:t>
            </a:r>
            <a:r>
              <a:rPr lang="en-US" sz="2000" dirty="0" smtClean="0">
                <a:solidFill>
                  <a:schemeClr val="bg1">
                    <a:lumMod val="95000"/>
                  </a:schemeClr>
                </a:solidFill>
              </a:rPr>
              <a:t> Negi XII</a:t>
            </a:r>
            <a:endParaRPr lang="en-US" sz="2000" dirty="0">
              <a:solidFill>
                <a:schemeClr val="bg1">
                  <a:lumMod val="95000"/>
                </a:schemeClr>
              </a:solidFill>
            </a:endParaRPr>
          </a:p>
        </p:txBody>
      </p:sp>
      <p:sp>
        <p:nvSpPr>
          <p:cNvPr id="45" name="object 33"/>
          <p:cNvSpPr txBox="1">
            <a:spLocks/>
          </p:cNvSpPr>
          <p:nvPr/>
        </p:nvSpPr>
        <p:spPr>
          <a:xfrm>
            <a:off x="6358747" y="10469300"/>
            <a:ext cx="790575"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74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150"/>
              </a:lnSpc>
            </a:pPr>
            <a:r>
              <a:rPr lang="en-US" sz="1000" dirty="0" smtClean="0"/>
              <a:t>Page</a:t>
            </a:r>
            <a:r>
              <a:rPr lang="en-US" sz="1000" spc="-10" dirty="0" smtClean="0"/>
              <a:t> 29</a:t>
            </a:r>
            <a:r>
              <a:rPr lang="en-US" sz="1000" b="1" spc="-20" dirty="0" smtClean="0">
                <a:latin typeface="Calibri"/>
                <a:cs typeface="Calibri"/>
              </a:rPr>
              <a:t> </a:t>
            </a:r>
            <a:r>
              <a:rPr lang="en-US" sz="1000" dirty="0" smtClean="0"/>
              <a:t>of 31</a:t>
            </a:r>
            <a:endParaRPr lang="en-US" sz="1000" b="1" spc="-25" dirty="0">
              <a:latin typeface="Calibri"/>
              <a:cs typeface="Calibri"/>
            </a:endParaRPr>
          </a:p>
        </p:txBody>
      </p:sp>
      <p:pic>
        <p:nvPicPr>
          <p:cNvPr id="2056" name="Picture 8" descr="12,500+ Student Green Shirt Stock Photos, Pictures &amp; Royalty-Free Images -  iStock | College student green shi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 y="6606412"/>
            <a:ext cx="6400800" cy="3651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667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14" name="Rounded Rectangle 13"/>
          <p:cNvSpPr/>
          <p:nvPr/>
        </p:nvSpPr>
        <p:spPr>
          <a:xfrm>
            <a:off x="5201901" y="4965700"/>
            <a:ext cx="1842693" cy="77843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ounded Rectangle 11"/>
          <p:cNvSpPr/>
          <p:nvPr/>
        </p:nvSpPr>
        <p:spPr>
          <a:xfrm>
            <a:off x="2962779" y="4965700"/>
            <a:ext cx="1970251" cy="77730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ounded Rectangle 9"/>
          <p:cNvSpPr/>
          <p:nvPr/>
        </p:nvSpPr>
        <p:spPr>
          <a:xfrm>
            <a:off x="695625" y="4974996"/>
            <a:ext cx="1865122" cy="74581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Rounded Rectangle 2"/>
          <p:cNvSpPr/>
          <p:nvPr/>
        </p:nvSpPr>
        <p:spPr>
          <a:xfrm>
            <a:off x="1949450" y="774700"/>
            <a:ext cx="3710685" cy="685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000"/>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2" name="TextBox 1"/>
          <p:cNvSpPr txBox="1"/>
          <p:nvPr/>
        </p:nvSpPr>
        <p:spPr>
          <a:xfrm>
            <a:off x="2019077" y="937580"/>
            <a:ext cx="4419600" cy="400110"/>
          </a:xfrm>
          <a:prstGeom prst="rect">
            <a:avLst/>
          </a:prstGeom>
          <a:noFill/>
        </p:spPr>
        <p:txBody>
          <a:bodyPr wrap="square" rtlCol="0">
            <a:spAutoFit/>
          </a:bodyPr>
          <a:lstStyle/>
          <a:p>
            <a:r>
              <a:rPr lang="en-US" sz="2000" dirty="0" smtClean="0">
                <a:solidFill>
                  <a:schemeClr val="bg1">
                    <a:lumMod val="95000"/>
                  </a:schemeClr>
                </a:solidFill>
                <a:latin typeface="Cambria" panose="02040503050406030204" pitchFamily="18" charset="0"/>
                <a:ea typeface="Cambria" panose="02040503050406030204" pitchFamily="18" charset="0"/>
              </a:rPr>
              <a:t>TEACHER’S EDITORIAL BOARD</a:t>
            </a:r>
            <a:endParaRPr lang="en-US" sz="2000" dirty="0">
              <a:solidFill>
                <a:schemeClr val="bg1">
                  <a:lumMod val="95000"/>
                </a:schemeClr>
              </a:solidFill>
              <a:latin typeface="Cambria" panose="02040503050406030204" pitchFamily="18" charset="0"/>
              <a:ea typeface="Cambria" panose="02040503050406030204" pitchFamily="18" charset="0"/>
            </a:endParaRPr>
          </a:p>
        </p:txBody>
      </p:sp>
      <p:pic>
        <p:nvPicPr>
          <p:cNvPr id="35" name="Picture 6" descr="https://jvm.in/jvmsholtu/wp-content/uploads/2022/09/Report-card-forma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28" y="2383113"/>
            <a:ext cx="1841119" cy="2277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6" name="Picture 2" descr="https://jvm.in/jvmsholtu/wp-content/uploads/2022/09/Report-card-format-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86" y="2379207"/>
            <a:ext cx="1828800" cy="2285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TextBox 8"/>
          <p:cNvSpPr txBox="1"/>
          <p:nvPr/>
        </p:nvSpPr>
        <p:spPr>
          <a:xfrm>
            <a:off x="848135" y="5005594"/>
            <a:ext cx="1616533" cy="646331"/>
          </a:xfrm>
          <a:prstGeom prst="rect">
            <a:avLst/>
          </a:prstGeom>
          <a:noFill/>
        </p:spPr>
        <p:txBody>
          <a:bodyPr wrap="none" rtlCol="0">
            <a:spAutoFit/>
          </a:bodyPr>
          <a:lstStyle/>
          <a:p>
            <a:pPr algn="ctr"/>
            <a:r>
              <a:rPr lang="en-US" dirty="0" smtClean="0">
                <a:solidFill>
                  <a:schemeClr val="bg1">
                    <a:lumMod val="95000"/>
                  </a:schemeClr>
                </a:solidFill>
              </a:rPr>
              <a:t>Write Up</a:t>
            </a:r>
          </a:p>
          <a:p>
            <a:pPr algn="ctr"/>
            <a:r>
              <a:rPr lang="en-US" dirty="0" smtClean="0">
                <a:solidFill>
                  <a:schemeClr val="bg1">
                    <a:lumMod val="95000"/>
                  </a:schemeClr>
                </a:solidFill>
              </a:rPr>
              <a:t>Ms. </a:t>
            </a:r>
            <a:r>
              <a:rPr lang="en-US" dirty="0" err="1" smtClean="0">
                <a:solidFill>
                  <a:schemeClr val="bg1">
                    <a:lumMod val="95000"/>
                  </a:schemeClr>
                </a:solidFill>
              </a:rPr>
              <a:t>Amita</a:t>
            </a:r>
            <a:r>
              <a:rPr lang="en-US" dirty="0" smtClean="0">
                <a:solidFill>
                  <a:schemeClr val="bg1">
                    <a:lumMod val="95000"/>
                  </a:schemeClr>
                </a:solidFill>
              </a:rPr>
              <a:t> Negi</a:t>
            </a:r>
            <a:endParaRPr lang="en-US" dirty="0">
              <a:solidFill>
                <a:schemeClr val="bg1">
                  <a:lumMod val="95000"/>
                </a:schemeClr>
              </a:solidFill>
            </a:endParaRPr>
          </a:p>
        </p:txBody>
      </p:sp>
      <p:sp>
        <p:nvSpPr>
          <p:cNvPr id="11" name="TextBox 10"/>
          <p:cNvSpPr txBox="1"/>
          <p:nvPr/>
        </p:nvSpPr>
        <p:spPr>
          <a:xfrm>
            <a:off x="2825505" y="4965446"/>
            <a:ext cx="2163414" cy="646331"/>
          </a:xfrm>
          <a:prstGeom prst="rect">
            <a:avLst/>
          </a:prstGeom>
          <a:noFill/>
        </p:spPr>
        <p:txBody>
          <a:bodyPr wrap="none" rtlCol="0">
            <a:spAutoFit/>
          </a:bodyPr>
          <a:lstStyle/>
          <a:p>
            <a:pPr algn="ctr"/>
            <a:r>
              <a:rPr lang="en-US" dirty="0" smtClean="0">
                <a:solidFill>
                  <a:schemeClr val="bg1">
                    <a:lumMod val="95000"/>
                  </a:schemeClr>
                </a:solidFill>
              </a:rPr>
              <a:t>Coordinator</a:t>
            </a:r>
          </a:p>
          <a:p>
            <a:pPr algn="ctr"/>
            <a:r>
              <a:rPr lang="en-US" dirty="0" smtClean="0">
                <a:solidFill>
                  <a:schemeClr val="bg1">
                    <a:lumMod val="95000"/>
                  </a:schemeClr>
                </a:solidFill>
              </a:rPr>
              <a:t> Ms. </a:t>
            </a:r>
            <a:r>
              <a:rPr lang="en-US" dirty="0" err="1" smtClean="0">
                <a:solidFill>
                  <a:schemeClr val="bg1">
                    <a:lumMod val="95000"/>
                  </a:schemeClr>
                </a:solidFill>
              </a:rPr>
              <a:t>Dineshwari</a:t>
            </a:r>
            <a:r>
              <a:rPr lang="en-US" dirty="0" smtClean="0">
                <a:solidFill>
                  <a:schemeClr val="bg1">
                    <a:lumMod val="95000"/>
                  </a:schemeClr>
                </a:solidFill>
              </a:rPr>
              <a:t> Negi</a:t>
            </a:r>
            <a:endParaRPr lang="en-US" dirty="0">
              <a:solidFill>
                <a:schemeClr val="bg1">
                  <a:lumMod val="95000"/>
                </a:schemeClr>
              </a:solidFill>
            </a:endParaRPr>
          </a:p>
        </p:txBody>
      </p:sp>
      <p:sp>
        <p:nvSpPr>
          <p:cNvPr id="13" name="TextBox 12"/>
          <p:cNvSpPr txBox="1"/>
          <p:nvPr/>
        </p:nvSpPr>
        <p:spPr>
          <a:xfrm>
            <a:off x="4933159" y="5024740"/>
            <a:ext cx="2391132" cy="646331"/>
          </a:xfrm>
          <a:prstGeom prst="rect">
            <a:avLst/>
          </a:prstGeom>
          <a:noFill/>
        </p:spPr>
        <p:txBody>
          <a:bodyPr wrap="square" rtlCol="0">
            <a:spAutoFit/>
          </a:bodyPr>
          <a:lstStyle/>
          <a:p>
            <a:pPr algn="ctr"/>
            <a:r>
              <a:rPr lang="en-US" dirty="0" smtClean="0">
                <a:solidFill>
                  <a:schemeClr val="bg1">
                    <a:lumMod val="95000"/>
                  </a:schemeClr>
                </a:solidFill>
              </a:rPr>
              <a:t>Editing &amp; Designing </a:t>
            </a:r>
          </a:p>
          <a:p>
            <a:pPr algn="ctr"/>
            <a:r>
              <a:rPr lang="en-US" dirty="0" smtClean="0">
                <a:solidFill>
                  <a:schemeClr val="bg1">
                    <a:lumMod val="95000"/>
                  </a:schemeClr>
                </a:solidFill>
              </a:rPr>
              <a:t>Mr. Himmat Negi </a:t>
            </a:r>
            <a:endParaRPr lang="en-US" dirty="0">
              <a:solidFill>
                <a:schemeClr val="bg1">
                  <a:lumMod val="95000"/>
                </a:schemeClr>
              </a:solidFill>
            </a:endParaRPr>
          </a:p>
        </p:txBody>
      </p:sp>
      <p:pic>
        <p:nvPicPr>
          <p:cNvPr id="3074" name="Picture 2" descr="Creativity in the English language classroom | TeachingEnglish | British  Counc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818" y="6184900"/>
            <a:ext cx="6450580" cy="3880845"/>
          </a:xfrm>
          <a:prstGeom prst="rect">
            <a:avLst/>
          </a:prstGeom>
          <a:ln>
            <a:noFill/>
          </a:ln>
          <a:effectLst>
            <a:outerShdw blurRad="190500" algn="tl" rotWithShape="0">
              <a:srgbClr val="000000">
                <a:alpha val="70000"/>
              </a:srgbClr>
            </a:outerShdw>
          </a:effectLst>
          <a:extLst/>
        </p:spPr>
      </p:pic>
      <p:sp>
        <p:nvSpPr>
          <p:cNvPr id="38" name="Rectangle 37"/>
          <p:cNvSpPr/>
          <p:nvPr/>
        </p:nvSpPr>
        <p:spPr>
          <a:xfrm>
            <a:off x="6353724" y="10412304"/>
            <a:ext cx="934871" cy="246221"/>
          </a:xfrm>
          <a:prstGeom prst="rect">
            <a:avLst/>
          </a:prstGeom>
        </p:spPr>
        <p:txBody>
          <a:bodyPr wrap="none">
            <a:spAutoFit/>
          </a:bodyPr>
          <a:lstStyle/>
          <a:p>
            <a:pPr marL="12700">
              <a:lnSpc>
                <a:spcPts val="1150"/>
              </a:lnSpc>
            </a:pPr>
            <a:r>
              <a:rPr lang="en-US" sz="1050" dirty="0"/>
              <a:t>Page</a:t>
            </a:r>
            <a:r>
              <a:rPr lang="en-US" sz="1050" spc="-10" dirty="0"/>
              <a:t> </a:t>
            </a:r>
            <a:r>
              <a:rPr lang="en-US" sz="1050" spc="-10" dirty="0" smtClean="0"/>
              <a:t>30</a:t>
            </a:r>
            <a:r>
              <a:rPr lang="en-US" sz="1050" b="1" spc="-20" dirty="0" smtClean="0">
                <a:cs typeface="Calibri"/>
              </a:rPr>
              <a:t> </a:t>
            </a:r>
            <a:r>
              <a:rPr lang="en-US" sz="1050" dirty="0"/>
              <a:t>of </a:t>
            </a:r>
            <a:r>
              <a:rPr lang="en-US" sz="1050" dirty="0" smtClean="0"/>
              <a:t>31</a:t>
            </a:r>
            <a:endParaRPr lang="en-US" sz="1050" b="1" spc="-25" dirty="0">
              <a:cs typeface="Calibri"/>
            </a:endParaRPr>
          </a:p>
        </p:txBody>
      </p:sp>
      <p:pic>
        <p:nvPicPr>
          <p:cNvPr id="1026" name="Picture 2" descr="https://jvm.in/jvmsholtu/wp-content/uploads/2022/09/Report-card-format-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151" y="2374900"/>
            <a:ext cx="1841247" cy="2283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11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3124" y="8547101"/>
            <a:ext cx="6821051" cy="1788544"/>
          </a:xfrm>
          <a:prstGeom prst="rect">
            <a:avLst/>
          </a:prstGeom>
          <a:blipFill dpi="0" rotWithShape="1">
            <a:blip r:embed="rId2">
              <a:alphaModFix amt="46000"/>
            </a:blip>
            <a:srcRect/>
            <a:tile tx="0" ty="0" sx="100000" sy="100000" flip="none" algn="tl"/>
          </a:blipFill>
          <a:effectLst>
            <a:softEdge rad="203200"/>
          </a:effectLst>
        </p:spPr>
      </p:pic>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4" name="Rectangle 33"/>
          <p:cNvSpPr/>
          <p:nvPr/>
        </p:nvSpPr>
        <p:spPr>
          <a:xfrm>
            <a:off x="6358799" y="10391260"/>
            <a:ext cx="900568" cy="246221"/>
          </a:xfrm>
          <a:prstGeom prst="rect">
            <a:avLst/>
          </a:prstGeom>
        </p:spPr>
        <p:txBody>
          <a:bodyPr wrap="none">
            <a:spAutoFit/>
          </a:bodyPr>
          <a:lstStyle/>
          <a:p>
            <a:pPr marL="12700">
              <a:lnSpc>
                <a:spcPts val="1150"/>
              </a:lnSpc>
            </a:pPr>
            <a:r>
              <a:rPr lang="en-US" sz="1000" dirty="0"/>
              <a:t>Page</a:t>
            </a:r>
            <a:r>
              <a:rPr lang="en-US" sz="1000" spc="-10" dirty="0"/>
              <a:t> </a:t>
            </a:r>
            <a:r>
              <a:rPr lang="en-US" sz="1000" b="1" dirty="0" smtClean="0">
                <a:cs typeface="Calibri"/>
              </a:rPr>
              <a:t>31</a:t>
            </a:r>
            <a:r>
              <a:rPr lang="en-US" sz="1000" b="1" spc="-20" dirty="0" smtClean="0">
                <a:cs typeface="Calibri"/>
              </a:rPr>
              <a:t> </a:t>
            </a:r>
            <a:r>
              <a:rPr lang="en-US" sz="1000" dirty="0"/>
              <a:t>of </a:t>
            </a:r>
            <a:r>
              <a:rPr lang="en-US" sz="1000" dirty="0" smtClean="0"/>
              <a:t>31</a:t>
            </a:r>
            <a:endParaRPr lang="en-US" sz="1000" b="1" spc="-25" dirty="0">
              <a:cs typeface="Calibri"/>
            </a:endParaRPr>
          </a:p>
        </p:txBody>
      </p:sp>
      <p:sp>
        <p:nvSpPr>
          <p:cNvPr id="3" name="Rectangle 2"/>
          <p:cNvSpPr/>
          <p:nvPr/>
        </p:nvSpPr>
        <p:spPr>
          <a:xfrm>
            <a:off x="389217" y="341375"/>
            <a:ext cx="6794790" cy="2643125"/>
          </a:xfrm>
          <a:prstGeom prst="rect">
            <a:avLst/>
          </a:prstGeom>
          <a:blipFill>
            <a:blip r:embed="rId4">
              <a:alphaModFix amt="0"/>
            </a:blip>
            <a:tile tx="0" ty="0" sx="100000" sy="100000" flip="none" algn="tl"/>
          </a:bli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403412" y="2577829"/>
            <a:ext cx="6780595" cy="482627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698500"/>
            <a:ext cx="6501224" cy="2441512"/>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3">
              <a:alphaModFix amt="12000"/>
            </a:blip>
            <a:srcRect/>
            <a:tile tx="0" ty="0" sx="100000" sy="100000" flip="none" algn="tl"/>
          </a:blipFill>
        </p:spPr>
        <p:txBody>
          <a:bodyPr wrap="square" lIns="0" tIns="0" rIns="0" bIns="0" rtlCol="0"/>
          <a:lstStyle/>
          <a:p>
            <a:pPr marL="12699" marR="5079" algn="just">
              <a:spcBef>
                <a:spcPts val="100"/>
              </a:spcBef>
            </a:pPr>
            <a:endParaRPr lang="en-US" sz="1600" dirty="0" smtClean="0">
              <a:latin typeface="Cambria" panose="02040503050406030204" pitchFamily="18" charset="0"/>
              <a:ea typeface="Cambria" panose="02040503050406030204" pitchFamily="18" charset="0"/>
              <a:cs typeface="Arial"/>
            </a:endParaRPr>
          </a:p>
          <a:p>
            <a:pPr marL="12699" marR="5079" algn="just">
              <a:spcBef>
                <a:spcPts val="100"/>
              </a:spcBef>
            </a:pPr>
            <a:r>
              <a:rPr lang="en-US" sz="1600" dirty="0" smtClean="0">
                <a:latin typeface="Cambria" panose="02040503050406030204" pitchFamily="18" charset="0"/>
                <a:ea typeface="Cambria" panose="02040503050406030204" pitchFamily="18" charset="0"/>
                <a:cs typeface="Arial"/>
              </a:rPr>
              <a:t>A </a:t>
            </a:r>
            <a:r>
              <a:rPr lang="en-US" sz="1600" dirty="0">
                <a:latin typeface="Cambria" panose="02040503050406030204" pitchFamily="18" charset="0"/>
                <a:ea typeface="Cambria" panose="02040503050406030204" pitchFamily="18" charset="0"/>
                <a:cs typeface="Arial"/>
              </a:rPr>
              <a:t>special assembly on Holi was organized in our school and was presented by the students of Class X. The assembly was full of </a:t>
            </a:r>
            <a:r>
              <a:rPr lang="en-US" sz="1600" dirty="0" err="1">
                <a:latin typeface="Cambria" panose="02040503050406030204" pitchFamily="18" charset="0"/>
                <a:ea typeface="Cambria" panose="02040503050406030204" pitchFamily="18" charset="0"/>
                <a:cs typeface="Arial"/>
              </a:rPr>
              <a:t>colour</a:t>
            </a:r>
            <a:r>
              <a:rPr lang="en-US" sz="1600" dirty="0">
                <a:latin typeface="Cambria" panose="02040503050406030204" pitchFamily="18" charset="0"/>
                <a:ea typeface="Cambria" panose="02040503050406030204" pitchFamily="18" charset="0"/>
                <a:cs typeface="Arial"/>
              </a:rPr>
              <a:t>, joy, and </a:t>
            </a:r>
            <a:r>
              <a:rPr lang="en-US" sz="1600" dirty="0" smtClean="0">
                <a:latin typeface="Cambria" panose="02040503050406030204" pitchFamily="18" charset="0"/>
                <a:ea typeface="Cambria" panose="02040503050406030204" pitchFamily="18" charset="0"/>
                <a:cs typeface="Arial"/>
              </a:rPr>
              <a:t>enthusiasm. The </a:t>
            </a:r>
            <a:r>
              <a:rPr lang="en-US" sz="1600" dirty="0" err="1">
                <a:latin typeface="Cambria" panose="02040503050406030204" pitchFamily="18" charset="0"/>
                <a:ea typeface="Cambria" panose="02040503050406030204" pitchFamily="18" charset="0"/>
                <a:cs typeface="Arial"/>
              </a:rPr>
              <a:t>programme</a:t>
            </a:r>
            <a:r>
              <a:rPr lang="en-US" sz="1600" dirty="0">
                <a:latin typeface="Cambria" panose="02040503050406030204" pitchFamily="18" charset="0"/>
                <a:ea typeface="Cambria" panose="02040503050406030204" pitchFamily="18" charset="0"/>
                <a:cs typeface="Arial"/>
              </a:rPr>
              <a:t> began with the morning prayer. After that, the students of Class X presented a beautiful dance performance on lively Holi music. They performed with great enthusiasm and energy, which made the atmosphere cheerful and festive. The </a:t>
            </a:r>
            <a:r>
              <a:rPr lang="en-US" sz="1600" dirty="0" err="1">
                <a:latin typeface="Cambria" panose="02040503050406030204" pitchFamily="18" charset="0"/>
                <a:ea typeface="Cambria" panose="02040503050406030204" pitchFamily="18" charset="0"/>
                <a:cs typeface="Arial"/>
              </a:rPr>
              <a:t>colourful</a:t>
            </a:r>
            <a:r>
              <a:rPr lang="en-US" sz="1600" dirty="0">
                <a:latin typeface="Cambria" panose="02040503050406030204" pitchFamily="18" charset="0"/>
                <a:ea typeface="Cambria" panose="02040503050406030204" pitchFamily="18" charset="0"/>
                <a:cs typeface="Arial"/>
              </a:rPr>
              <a:t> costumes and joyful expressions of the students made the performance even more enjoyable. Principal Sir and teachers and </a:t>
            </a:r>
            <a:r>
              <a:rPr lang="en-US" sz="1600" dirty="0" smtClean="0">
                <a:latin typeface="Cambria" panose="02040503050406030204" pitchFamily="18" charset="0"/>
                <a:ea typeface="Cambria" panose="02040503050406030204" pitchFamily="18" charset="0"/>
                <a:cs typeface="Arial"/>
              </a:rPr>
              <a:t>students appreciated </a:t>
            </a:r>
            <a:r>
              <a:rPr lang="en-US" sz="1600" dirty="0">
                <a:latin typeface="Cambria" panose="02040503050406030204" pitchFamily="18" charset="0"/>
                <a:ea typeface="Cambria" panose="02040503050406030204" pitchFamily="18" charset="0"/>
                <a:cs typeface="Arial"/>
              </a:rPr>
              <a:t>the efforts of the students with loud applause  for their wonderful performance.</a:t>
            </a:r>
          </a:p>
        </p:txBody>
      </p:sp>
      <p:sp>
        <p:nvSpPr>
          <p:cNvPr id="6" name="object 6"/>
          <p:cNvSpPr txBox="1"/>
          <p:nvPr/>
        </p:nvSpPr>
        <p:spPr>
          <a:xfrm>
            <a:off x="-412750" y="613530"/>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253418" y="10118888"/>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3</a:t>
            </a:r>
            <a:r>
              <a:rPr sz="1000" b="1" spc="-20" dirty="0" smtClean="0">
                <a:latin typeface="Calibri"/>
                <a:cs typeface="Calibri"/>
              </a:rPr>
              <a:t> </a:t>
            </a:r>
            <a:r>
              <a:rPr sz="1000" dirty="0" smtClean="0"/>
              <a:t>of</a:t>
            </a:r>
            <a:r>
              <a:rPr lang="en-US" sz="1000" dirty="0" smtClean="0"/>
              <a:t> 27</a:t>
            </a:r>
            <a:r>
              <a:rPr sz="1000" spc="-10" dirty="0" smtClean="0"/>
              <a:t> </a:t>
            </a:r>
            <a:endParaRPr lang="en-US" sz="1000" spc="-10" dirty="0" smtClean="0"/>
          </a:p>
        </p:txBody>
      </p:sp>
      <p:sp>
        <p:nvSpPr>
          <p:cNvPr id="2" name="Rectangle 1"/>
          <p:cNvSpPr/>
          <p:nvPr/>
        </p:nvSpPr>
        <p:spPr>
          <a:xfrm>
            <a:off x="268350" y="425786"/>
            <a:ext cx="7007098" cy="400110"/>
          </a:xfrm>
          <a:prstGeom prst="rect">
            <a:avLst/>
          </a:prstGeom>
        </p:spPr>
        <p:txBody>
          <a:bodyPr wrap="square">
            <a:spAutoFit/>
          </a:bodyPr>
          <a:lstStyle/>
          <a:p>
            <a:pPr algn="ctr"/>
            <a:r>
              <a:rPr lang="en-US" sz="2000" b="1" dirty="0">
                <a:latin typeface="Cambria" panose="02040503050406030204" pitchFamily="18" charset="0"/>
                <a:ea typeface="Cambria" panose="02040503050406030204" pitchFamily="18" charset="0"/>
                <a:cs typeface="Arial"/>
              </a:rPr>
              <a:t>Special Assembly on </a:t>
            </a:r>
            <a:r>
              <a:rPr lang="en-US" sz="2000" b="1" dirty="0" smtClean="0">
                <a:latin typeface="Cambria" panose="02040503050406030204" pitchFamily="18" charset="0"/>
                <a:ea typeface="Cambria" panose="02040503050406030204" pitchFamily="18" charset="0"/>
                <a:cs typeface="Arial"/>
              </a:rPr>
              <a:t>Holi </a:t>
            </a:r>
            <a:r>
              <a:rPr lang="en-US" sz="2000" b="1" dirty="0">
                <a:solidFill>
                  <a:srgbClr val="002060"/>
                </a:solidFill>
                <a:latin typeface="Cambria" panose="02040503050406030204" pitchFamily="18" charset="0"/>
                <a:ea typeface="Cambria" panose="02040503050406030204" pitchFamily="18" charset="0"/>
                <a:cs typeface="Arial"/>
              </a:rPr>
              <a:t>Holi-Spread love, Not just colors </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60375" y="886680"/>
            <a:ext cx="6627300" cy="2356595"/>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78" y="3359379"/>
            <a:ext cx="6163116" cy="3173403"/>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583" t="30668" r="3950" b="21625"/>
          <a:stretch/>
        </p:blipFill>
        <p:spPr>
          <a:xfrm>
            <a:off x="4186394" y="6855667"/>
            <a:ext cx="2667000" cy="3291633"/>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0234" t="20149" r="2774" b="12208"/>
          <a:stretch/>
        </p:blipFill>
        <p:spPr>
          <a:xfrm>
            <a:off x="701459" y="6855413"/>
            <a:ext cx="2543391" cy="32918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66404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2080" y="1199415"/>
            <a:ext cx="6501224" cy="3360321"/>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3">
              <a:alphaModFix amt="12000"/>
            </a:blip>
            <a:srcRect/>
            <a:tile tx="0" ty="0" sx="100000" sy="100000" flip="none" algn="tl"/>
          </a:blipFill>
        </p:spPr>
        <p:txBody>
          <a:bodyPr wrap="square" lIns="0" tIns="0" rIns="0" bIns="0" rtlCol="0"/>
          <a:lstStyle/>
          <a:p>
            <a:r>
              <a:rPr lang="en-US" sz="1600" dirty="0"/>
              <a:t>JVM Sholtu has taken a significant step forward this year by introducing the Commerce stream alongside Science, further expanding its academic offerings. This new addition provides students with greater flexibility to choose subjects that align with their interests, strengths, and long-term career aspirations in fields such as business, finance, management, and entrepreneurship.</a:t>
            </a:r>
          </a:p>
          <a:p>
            <a:r>
              <a:rPr lang="en-US" sz="1600" dirty="0"/>
              <a:t>With a focus on quality education, experienced faculty, and a supportive learning environment, the school aims to nurture well-rounded individuals prepared for future challenges. The introduction of the Commerce stream reflects the institution’s commitment to providing diverse opportunities and holistic development for its students.</a:t>
            </a:r>
          </a:p>
          <a:p>
            <a:r>
              <a:rPr lang="en-US" sz="1600" dirty="0"/>
              <a:t>Admissions for the Commerce stream are now open. Interested students and parents are encouraged to complete the admission process at the earliest and take a confident step toward a bright and successful future.</a:t>
            </a:r>
          </a:p>
        </p:txBody>
      </p:sp>
      <p:sp>
        <p:nvSpPr>
          <p:cNvPr id="6" name="object 6"/>
          <p:cNvSpPr txBox="1"/>
          <p:nvPr/>
        </p:nvSpPr>
        <p:spPr>
          <a:xfrm>
            <a:off x="491675" y="595237"/>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236022" y="10148140"/>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4</a:t>
            </a:r>
            <a:r>
              <a:rPr sz="1000" b="1" spc="-20" dirty="0" smtClean="0">
                <a:latin typeface="Calibri"/>
                <a:cs typeface="Calibri"/>
              </a:rPr>
              <a:t> </a:t>
            </a:r>
            <a:r>
              <a:rPr sz="1000" dirty="0" smtClean="0"/>
              <a:t>of</a:t>
            </a:r>
            <a:r>
              <a:rPr lang="en-US" sz="1000" dirty="0" smtClean="0"/>
              <a:t> 27</a:t>
            </a:r>
            <a:r>
              <a:rPr sz="1000" spc="-10" dirty="0" smtClean="0"/>
              <a:t> </a:t>
            </a:r>
            <a:endParaRPr lang="en-US" sz="1000" spc="-10" dirty="0" smtClean="0"/>
          </a:p>
        </p:txBody>
      </p:sp>
      <p:sp>
        <p:nvSpPr>
          <p:cNvPr id="2" name="Rectangle 1"/>
          <p:cNvSpPr/>
          <p:nvPr/>
        </p:nvSpPr>
        <p:spPr>
          <a:xfrm>
            <a:off x="369577" y="425786"/>
            <a:ext cx="6814430" cy="707886"/>
          </a:xfrm>
          <a:prstGeom prst="rect">
            <a:avLst/>
          </a:prstGeom>
        </p:spPr>
        <p:txBody>
          <a:bodyPr wrap="square">
            <a:spAutoFit/>
          </a:bodyPr>
          <a:lstStyle/>
          <a:p>
            <a:pPr algn="ctr"/>
            <a:r>
              <a:rPr lang="en-US" sz="2000" b="1" dirty="0">
                <a:latin typeface="Cambria" panose="02040503050406030204" pitchFamily="18" charset="0"/>
                <a:ea typeface="Cambria" panose="02040503050406030204" pitchFamily="18" charset="0"/>
              </a:rPr>
              <a:t>Expansion of Academic Horizons: Commerce Stream Introduced at JVM Sholtu</a:t>
            </a:r>
          </a:p>
        </p:txBody>
      </p:sp>
      <p:sp>
        <p:nvSpPr>
          <p:cNvPr id="35" name="object 5"/>
          <p:cNvSpPr/>
          <p:nvPr/>
        </p:nvSpPr>
        <p:spPr>
          <a:xfrm>
            <a:off x="460375" y="1090936"/>
            <a:ext cx="6627300" cy="3306252"/>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725" y="4512556"/>
            <a:ext cx="5126125" cy="5580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508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2080" y="1199415"/>
            <a:ext cx="6501224" cy="2454113"/>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3">
              <a:alphaModFix amt="12000"/>
            </a:blip>
            <a:srcRect/>
            <a:tile tx="0" ty="0" sx="100000" sy="100000" flip="none" algn="tl"/>
          </a:blipFill>
        </p:spPr>
        <p:txBody>
          <a:bodyPr wrap="square" lIns="0" tIns="0" rIns="0" bIns="0" rtlCol="0"/>
          <a:lstStyle/>
          <a:p>
            <a:r>
              <a:rPr lang="en-US" sz="1600" dirty="0">
                <a:latin typeface="Cambria" panose="02040503050406030204" pitchFamily="18" charset="0"/>
                <a:ea typeface="Cambria" panose="02040503050406030204" pitchFamily="18" charset="0"/>
              </a:rPr>
              <a:t>Lift Inauguration at JVM Sholtu School was conducted successfully. The inauguration ceremony was carried out by Plant Head Mr. Kaushik </a:t>
            </a:r>
            <a:r>
              <a:rPr lang="en-US" sz="1600" dirty="0" err="1">
                <a:latin typeface="Cambria" panose="02040503050406030204" pitchFamily="18" charset="0"/>
                <a:ea typeface="Cambria" panose="02040503050406030204" pitchFamily="18" charset="0"/>
              </a:rPr>
              <a:t>Maulik</a:t>
            </a:r>
            <a:r>
              <a:rPr lang="en-US" sz="1600" dirty="0">
                <a:latin typeface="Cambria" panose="02040503050406030204" pitchFamily="18" charset="0"/>
                <a:ea typeface="Cambria" panose="02040503050406030204" pitchFamily="18" charset="0"/>
              </a:rPr>
              <a:t>, marking a significant milestone in the school’s commitment to improving infrastructure and accessibility. The newly installed lift will benefit students, staff, and visitors, especially those with mobility challenges, by ensuring safe and convenient movement within the premises. The event was attended by school authorities, staff members, and students, making it a memorable and meaningful occasion. This initiative reflects the school’s dedication towards creating an inclusive, modern, and student-friendly environment.</a:t>
            </a:r>
          </a:p>
        </p:txBody>
      </p:sp>
      <p:sp>
        <p:nvSpPr>
          <p:cNvPr id="6" name="object 6"/>
          <p:cNvSpPr txBox="1"/>
          <p:nvPr/>
        </p:nvSpPr>
        <p:spPr>
          <a:xfrm>
            <a:off x="491687" y="485828"/>
            <a:ext cx="6559550" cy="618246"/>
          </a:xfrm>
          <a:prstGeom prst="rect">
            <a:avLst/>
          </a:prstGeom>
        </p:spPr>
        <p:txBody>
          <a:bodyPr vert="horz" wrap="square" lIns="0" tIns="5080" rIns="0" bIns="0" rtlCol="0">
            <a:spAutoFit/>
          </a:bodyPr>
          <a:lstStyle/>
          <a:p>
            <a:pPr marL="43815" marR="42545" algn="ctr">
              <a:lnSpc>
                <a:spcPct val="102899"/>
              </a:lnSpc>
              <a:spcBef>
                <a:spcPts val="890"/>
              </a:spcBef>
            </a:pPr>
            <a:r>
              <a:rPr lang="en-US" sz="2000" b="1" dirty="0">
                <a:latin typeface="Cambria" panose="02040503050406030204" pitchFamily="18" charset="0"/>
                <a:ea typeface="Cambria" panose="02040503050406030204" pitchFamily="18" charset="0"/>
              </a:rPr>
              <a:t>Enhancing Accessibility: Lift Inauguration at JVM Sholtu School</a:t>
            </a:r>
            <a:endParaRPr sz="2000" b="1" dirty="0">
              <a:latin typeface="Cambria" panose="02040503050406030204" pitchFamily="18" charset="0"/>
              <a:ea typeface="Cambria" panose="02040503050406030204" pitchFamily="18" charset="0"/>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236022" y="10148140"/>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4</a:t>
            </a:r>
            <a:r>
              <a:rPr sz="1000" b="1" spc="-20" dirty="0" smtClean="0">
                <a:latin typeface="Calibri"/>
                <a:cs typeface="Calibri"/>
              </a:rPr>
              <a:t> </a:t>
            </a:r>
            <a:r>
              <a:rPr sz="1000" dirty="0" smtClean="0"/>
              <a:t>of</a:t>
            </a:r>
            <a:r>
              <a:rPr lang="en-US" sz="1000" dirty="0" smtClean="0"/>
              <a:t> 27</a:t>
            </a:r>
            <a:r>
              <a:rPr sz="1000" spc="-10" dirty="0" smtClean="0"/>
              <a:t> </a:t>
            </a:r>
            <a:endParaRPr lang="en-US" sz="1000" spc="-10" dirty="0" smtClean="0"/>
          </a:p>
        </p:txBody>
      </p:sp>
      <p:sp>
        <p:nvSpPr>
          <p:cNvPr id="2" name="Rectangle 1"/>
          <p:cNvSpPr/>
          <p:nvPr/>
        </p:nvSpPr>
        <p:spPr>
          <a:xfrm>
            <a:off x="369577" y="425786"/>
            <a:ext cx="6814430" cy="400110"/>
          </a:xfrm>
          <a:prstGeom prst="rect">
            <a:avLst/>
          </a:prstGeom>
        </p:spPr>
        <p:txBody>
          <a:bodyPr wrap="square">
            <a:spAutoFit/>
          </a:bodyPr>
          <a:lstStyle/>
          <a:p>
            <a:pPr algn="ct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60375" y="1090936"/>
            <a:ext cx="6627300" cy="2655564"/>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1145" r="9075"/>
          <a:stretch/>
        </p:blipFill>
        <p:spPr>
          <a:xfrm>
            <a:off x="3948556" y="7033052"/>
            <a:ext cx="2710727" cy="3018519"/>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4118" t="1335" r="17310" b="-1335"/>
          <a:stretch/>
        </p:blipFill>
        <p:spPr>
          <a:xfrm>
            <a:off x="3950253" y="3874737"/>
            <a:ext cx="2709030" cy="3036934"/>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7911"/>
          <a:stretch/>
        </p:blipFill>
        <p:spPr>
          <a:xfrm>
            <a:off x="847867" y="7046155"/>
            <a:ext cx="2709534" cy="2980604"/>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0304" r="17171"/>
          <a:stretch/>
        </p:blipFill>
        <p:spPr>
          <a:xfrm>
            <a:off x="848499" y="3849579"/>
            <a:ext cx="2708902" cy="30381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58657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r>
              <a:rPr lang="en-US" sz="1600" dirty="0">
                <a:latin typeface="Cambria" panose="02040503050406030204" pitchFamily="18" charset="0"/>
                <a:ea typeface="Cambria" panose="02040503050406030204" pitchFamily="18" charset="0"/>
                <a:cs typeface="Arial"/>
              </a:rPr>
              <a:t>In line with its commitment to excellence in education, the teaching staff of our school actively participated in various online training </a:t>
            </a:r>
            <a:r>
              <a:rPr lang="en-US" sz="1600" dirty="0" err="1">
                <a:latin typeface="Cambria" panose="02040503050406030204" pitchFamily="18" charset="0"/>
                <a:ea typeface="Cambria" panose="02040503050406030204" pitchFamily="18" charset="0"/>
                <a:cs typeface="Arial"/>
              </a:rPr>
              <a:t>programmes</a:t>
            </a:r>
            <a:r>
              <a:rPr lang="en-US" sz="1600" dirty="0">
                <a:latin typeface="Cambria" panose="02040503050406030204" pitchFamily="18" charset="0"/>
                <a:ea typeface="Cambria" panose="02040503050406030204" pitchFamily="18" charset="0"/>
                <a:cs typeface="Arial"/>
              </a:rPr>
              <a:t> conducted by the Central Board of Secondary Education through the DIKSHA Portal</a:t>
            </a:r>
            <a:r>
              <a:rPr lang="en-US" sz="1600" dirty="0" smtClean="0">
                <a:latin typeface="Cambria" panose="02040503050406030204" pitchFamily="18" charset="0"/>
                <a:ea typeface="Cambria" panose="02040503050406030204" pitchFamily="18" charset="0"/>
                <a:cs typeface="Arial"/>
              </a:rPr>
              <a:t>. These </a:t>
            </a:r>
            <a:r>
              <a:rPr lang="en-US" sz="1600" dirty="0">
                <a:latin typeface="Cambria" panose="02040503050406030204" pitchFamily="18" charset="0"/>
                <a:ea typeface="Cambria" panose="02040503050406030204" pitchFamily="18" charset="0"/>
                <a:cs typeface="Arial"/>
              </a:rPr>
              <a:t>training sessions were aimed at enhancing the professional competencies of teachers and keeping them updated with the latest educational practices. The modules covered important areas such as competency-based learning, innovative teaching strategies, effective assessment techniques, and the integration of digital tools in classroom teaching.   Our teachers showed great enthusiasm and dedication by actively participating in these </a:t>
            </a:r>
            <a:r>
              <a:rPr lang="en-US" sz="1600" dirty="0" err="1">
                <a:latin typeface="Cambria" panose="02040503050406030204" pitchFamily="18" charset="0"/>
                <a:ea typeface="Cambria" panose="02040503050406030204" pitchFamily="18" charset="0"/>
                <a:cs typeface="Arial"/>
              </a:rPr>
              <a:t>programmes</a:t>
            </a:r>
            <a:r>
              <a:rPr lang="en-US" sz="1600" dirty="0">
                <a:latin typeface="Cambria" panose="02040503050406030204" pitchFamily="18" charset="0"/>
                <a:ea typeface="Cambria" panose="02040503050406030204" pitchFamily="18" charset="0"/>
                <a:cs typeface="Arial"/>
              </a:rPr>
              <a:t> and successfully completing multiple courses. The knowledge and insights gained through this initiative will significantly contribute to making classroom teaching more engaging, effective, and learner-centered.</a:t>
            </a: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168650" y="10118659"/>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a:t>
            </a:r>
            <a:r>
              <a:rPr lang="en-US" sz="1000" dirty="0" smtClean="0"/>
              <a:t>3</a:t>
            </a:r>
            <a:r>
              <a:rPr sz="1000" b="1" spc="-20" dirty="0" smtClean="0">
                <a:latin typeface="Calibri"/>
                <a:cs typeface="Calibri"/>
              </a:rPr>
              <a:t> </a:t>
            </a:r>
            <a:r>
              <a:rPr sz="1000" dirty="0" smtClean="0"/>
              <a:t>of</a:t>
            </a:r>
            <a:r>
              <a:rPr lang="en-US" sz="1000" dirty="0" smtClean="0"/>
              <a:t> 16</a:t>
            </a:r>
            <a:r>
              <a:rPr sz="1000" spc="-10" dirty="0" smtClean="0"/>
              <a:t> </a:t>
            </a:r>
            <a:endParaRPr lang="en-US" sz="1000" spc="-10" dirty="0" smtClean="0"/>
          </a:p>
        </p:txBody>
      </p:sp>
      <p:sp>
        <p:nvSpPr>
          <p:cNvPr id="2" name="Rectangle 1"/>
          <p:cNvSpPr/>
          <p:nvPr/>
        </p:nvSpPr>
        <p:spPr>
          <a:xfrm>
            <a:off x="369577" y="425786"/>
            <a:ext cx="6814430" cy="400110"/>
          </a:xfrm>
          <a:prstGeom prst="rect">
            <a:avLst/>
          </a:prstGeom>
        </p:spPr>
        <p:txBody>
          <a:bodyPr wrap="square">
            <a:spAutoFit/>
          </a:bodyPr>
          <a:lstStyle/>
          <a:p>
            <a:pPr algn="ctr"/>
            <a:r>
              <a:rPr lang="en-US" sz="2000" b="1" dirty="0">
                <a:latin typeface="Cambria" panose="02040503050406030204" pitchFamily="18" charset="0"/>
                <a:ea typeface="Cambria" panose="02040503050406030204" pitchFamily="18" charset="0"/>
                <a:cs typeface="Arial"/>
              </a:rPr>
              <a:t>Teachers Attend CBSE Online Training on DIKSHA Portal </a:t>
            </a:r>
            <a:endParaRPr lang="en-US" sz="2000" b="1" dirty="0">
              <a:latin typeface="Cambria" panose="02040503050406030204" pitchFamily="18" charset="0"/>
              <a:ea typeface="Cambria" panose="02040503050406030204" pitchFamily="18" charset="0"/>
            </a:endParaRPr>
          </a:p>
        </p:txBody>
      </p:sp>
      <p:sp>
        <p:nvSpPr>
          <p:cNvPr id="35" name="object 5"/>
          <p:cNvSpPr/>
          <p:nvPr/>
        </p:nvSpPr>
        <p:spPr>
          <a:xfrm>
            <a:off x="441481" y="870889"/>
            <a:ext cx="6627300" cy="3222856"/>
          </a:xfrm>
          <a:custGeom>
            <a:avLst/>
            <a:gdLst/>
            <a:ahLst/>
            <a:cxnLst/>
            <a:rect l="l" t="t" r="r" b="b"/>
            <a:pathLst>
              <a:path w="6695440" h="1998979">
                <a:moveTo>
                  <a:pt x="13658" y="12573"/>
                </a:moveTo>
                <a:lnTo>
                  <a:pt x="72740" y="17754"/>
                </a:lnTo>
                <a:lnTo>
                  <a:pt x="126824" y="20342"/>
                </a:lnTo>
                <a:lnTo>
                  <a:pt x="176870" y="20858"/>
                </a:lnTo>
                <a:lnTo>
                  <a:pt x="223841" y="19818"/>
                </a:lnTo>
                <a:lnTo>
                  <a:pt x="268698" y="17742"/>
                </a:lnTo>
                <a:lnTo>
                  <a:pt x="312403" y="15149"/>
                </a:lnTo>
                <a:lnTo>
                  <a:pt x="355918" y="12556"/>
                </a:lnTo>
                <a:lnTo>
                  <a:pt x="400205" y="10484"/>
                </a:lnTo>
                <a:lnTo>
                  <a:pt x="446225" y="9450"/>
                </a:lnTo>
                <a:lnTo>
                  <a:pt x="494940" y="9973"/>
                </a:lnTo>
                <a:lnTo>
                  <a:pt x="547312" y="12573"/>
                </a:lnTo>
                <a:lnTo>
                  <a:pt x="599022" y="15263"/>
                </a:lnTo>
                <a:lnTo>
                  <a:pt x="646014" y="16025"/>
                </a:lnTo>
                <a:lnTo>
                  <a:pt x="689649" y="15321"/>
                </a:lnTo>
                <a:lnTo>
                  <a:pt x="731285" y="13614"/>
                </a:lnTo>
                <a:lnTo>
                  <a:pt x="772282" y="11370"/>
                </a:lnTo>
                <a:lnTo>
                  <a:pt x="813999" y="9052"/>
                </a:lnTo>
                <a:lnTo>
                  <a:pt x="857796" y="7122"/>
                </a:lnTo>
                <a:lnTo>
                  <a:pt x="905032" y="6046"/>
                </a:lnTo>
                <a:lnTo>
                  <a:pt x="957066" y="6286"/>
                </a:lnTo>
                <a:lnTo>
                  <a:pt x="1015258" y="8307"/>
                </a:lnTo>
                <a:lnTo>
                  <a:pt x="1080966" y="12573"/>
                </a:lnTo>
                <a:lnTo>
                  <a:pt x="1137324" y="16085"/>
                </a:lnTo>
                <a:lnTo>
                  <a:pt x="1188791" y="17467"/>
                </a:lnTo>
                <a:lnTo>
                  <a:pt x="1236470" y="17140"/>
                </a:lnTo>
                <a:lnTo>
                  <a:pt x="1281468" y="15525"/>
                </a:lnTo>
                <a:lnTo>
                  <a:pt x="1324889" y="13044"/>
                </a:lnTo>
                <a:lnTo>
                  <a:pt x="1367838" y="10118"/>
                </a:lnTo>
                <a:lnTo>
                  <a:pt x="1411421" y="7168"/>
                </a:lnTo>
                <a:lnTo>
                  <a:pt x="1456742" y="4616"/>
                </a:lnTo>
                <a:lnTo>
                  <a:pt x="1504906" y="2883"/>
                </a:lnTo>
                <a:lnTo>
                  <a:pt x="1557019" y="2391"/>
                </a:lnTo>
                <a:lnTo>
                  <a:pt x="1614185" y="3561"/>
                </a:lnTo>
                <a:lnTo>
                  <a:pt x="1677509" y="6814"/>
                </a:lnTo>
                <a:lnTo>
                  <a:pt x="1748097" y="12573"/>
                </a:lnTo>
                <a:lnTo>
                  <a:pt x="1811665" y="18302"/>
                </a:lnTo>
                <a:lnTo>
                  <a:pt x="1873135" y="23066"/>
                </a:lnTo>
                <a:lnTo>
                  <a:pt x="1932506" y="26898"/>
                </a:lnTo>
                <a:lnTo>
                  <a:pt x="1989782" y="29833"/>
                </a:lnTo>
                <a:lnTo>
                  <a:pt x="2044962" y="31905"/>
                </a:lnTo>
                <a:lnTo>
                  <a:pt x="2098048" y="33146"/>
                </a:lnTo>
                <a:lnTo>
                  <a:pt x="2149042" y="33592"/>
                </a:lnTo>
                <a:lnTo>
                  <a:pt x="2197943" y="33276"/>
                </a:lnTo>
                <a:lnTo>
                  <a:pt x="2244754" y="32232"/>
                </a:lnTo>
                <a:lnTo>
                  <a:pt x="2289475" y="30494"/>
                </a:lnTo>
                <a:lnTo>
                  <a:pt x="2332108" y="28095"/>
                </a:lnTo>
                <a:lnTo>
                  <a:pt x="2372653" y="25069"/>
                </a:lnTo>
                <a:lnTo>
                  <a:pt x="2411112" y="21451"/>
                </a:lnTo>
                <a:lnTo>
                  <a:pt x="2481776" y="12573"/>
                </a:lnTo>
                <a:lnTo>
                  <a:pt x="2528178" y="7114"/>
                </a:lnTo>
                <a:lnTo>
                  <a:pt x="2576338" y="3916"/>
                </a:lnTo>
                <a:lnTo>
                  <a:pt x="2625812" y="2590"/>
                </a:lnTo>
                <a:lnTo>
                  <a:pt x="2676153" y="2746"/>
                </a:lnTo>
                <a:lnTo>
                  <a:pt x="2726917" y="3994"/>
                </a:lnTo>
                <a:lnTo>
                  <a:pt x="2777658" y="5943"/>
                </a:lnTo>
                <a:lnTo>
                  <a:pt x="2827931" y="8204"/>
                </a:lnTo>
                <a:lnTo>
                  <a:pt x="2877290" y="10388"/>
                </a:lnTo>
                <a:lnTo>
                  <a:pt x="2925290" y="12104"/>
                </a:lnTo>
                <a:lnTo>
                  <a:pt x="2971485" y="12962"/>
                </a:lnTo>
                <a:lnTo>
                  <a:pt x="3015430" y="12573"/>
                </a:lnTo>
                <a:lnTo>
                  <a:pt x="3054974" y="11855"/>
                </a:lnTo>
                <a:lnTo>
                  <a:pt x="3100634" y="11527"/>
                </a:lnTo>
                <a:lnTo>
                  <a:pt x="3151279" y="11516"/>
                </a:lnTo>
                <a:lnTo>
                  <a:pt x="3205774" y="11748"/>
                </a:lnTo>
                <a:lnTo>
                  <a:pt x="3262988" y="12149"/>
                </a:lnTo>
                <a:lnTo>
                  <a:pt x="3321786" y="12645"/>
                </a:lnTo>
                <a:lnTo>
                  <a:pt x="3381035" y="13162"/>
                </a:lnTo>
                <a:lnTo>
                  <a:pt x="3439603" y="13627"/>
                </a:lnTo>
                <a:lnTo>
                  <a:pt x="3496357" y="13965"/>
                </a:lnTo>
                <a:lnTo>
                  <a:pt x="3550162" y="14102"/>
                </a:lnTo>
                <a:lnTo>
                  <a:pt x="3599887" y="13965"/>
                </a:lnTo>
                <a:lnTo>
                  <a:pt x="3644398" y="13480"/>
                </a:lnTo>
                <a:lnTo>
                  <a:pt x="3682561" y="12573"/>
                </a:lnTo>
                <a:lnTo>
                  <a:pt x="3722808" y="11900"/>
                </a:lnTo>
                <a:lnTo>
                  <a:pt x="3762279" y="12305"/>
                </a:lnTo>
                <a:lnTo>
                  <a:pt x="3801782" y="13472"/>
                </a:lnTo>
                <a:lnTo>
                  <a:pt x="3842129" y="15089"/>
                </a:lnTo>
                <a:lnTo>
                  <a:pt x="3884129" y="16841"/>
                </a:lnTo>
                <a:lnTo>
                  <a:pt x="3928592" y="18412"/>
                </a:lnTo>
                <a:lnTo>
                  <a:pt x="3976329" y="19489"/>
                </a:lnTo>
                <a:lnTo>
                  <a:pt x="4028150" y="19759"/>
                </a:lnTo>
                <a:lnTo>
                  <a:pt x="4084865" y="18905"/>
                </a:lnTo>
                <a:lnTo>
                  <a:pt x="4147283" y="16614"/>
                </a:lnTo>
                <a:lnTo>
                  <a:pt x="4216215" y="12573"/>
                </a:lnTo>
                <a:lnTo>
                  <a:pt x="4265006" y="9391"/>
                </a:lnTo>
                <a:lnTo>
                  <a:pt x="4312067" y="6697"/>
                </a:lnTo>
                <a:lnTo>
                  <a:pt x="4357802" y="4476"/>
                </a:lnTo>
                <a:lnTo>
                  <a:pt x="4402620" y="2714"/>
                </a:lnTo>
                <a:lnTo>
                  <a:pt x="4446925" y="1399"/>
                </a:lnTo>
                <a:lnTo>
                  <a:pt x="4491125" y="517"/>
                </a:lnTo>
                <a:lnTo>
                  <a:pt x="4535625" y="55"/>
                </a:lnTo>
                <a:lnTo>
                  <a:pt x="4580832" y="0"/>
                </a:lnTo>
                <a:lnTo>
                  <a:pt x="4627153" y="337"/>
                </a:lnTo>
                <a:lnTo>
                  <a:pt x="4674993" y="1053"/>
                </a:lnTo>
                <a:lnTo>
                  <a:pt x="4724759" y="2136"/>
                </a:lnTo>
                <a:lnTo>
                  <a:pt x="4776857" y="3571"/>
                </a:lnTo>
                <a:lnTo>
                  <a:pt x="4831693" y="5346"/>
                </a:lnTo>
                <a:lnTo>
                  <a:pt x="4889675" y="7447"/>
                </a:lnTo>
                <a:lnTo>
                  <a:pt x="4951207" y="9860"/>
                </a:lnTo>
                <a:lnTo>
                  <a:pt x="5016696" y="12573"/>
                </a:lnTo>
                <a:lnTo>
                  <a:pt x="5086052" y="14863"/>
                </a:lnTo>
                <a:lnTo>
                  <a:pt x="5150243" y="15751"/>
                </a:lnTo>
                <a:lnTo>
                  <a:pt x="5209787" y="15486"/>
                </a:lnTo>
                <a:lnTo>
                  <a:pt x="5265203" y="14316"/>
                </a:lnTo>
                <a:lnTo>
                  <a:pt x="5317009" y="12488"/>
                </a:lnTo>
                <a:lnTo>
                  <a:pt x="5365723" y="10250"/>
                </a:lnTo>
                <a:lnTo>
                  <a:pt x="5411863" y="7850"/>
                </a:lnTo>
                <a:lnTo>
                  <a:pt x="5455947" y="5536"/>
                </a:lnTo>
                <a:lnTo>
                  <a:pt x="5498494" y="3557"/>
                </a:lnTo>
                <a:lnTo>
                  <a:pt x="5540021" y="2158"/>
                </a:lnTo>
                <a:lnTo>
                  <a:pt x="5581047" y="1590"/>
                </a:lnTo>
                <a:lnTo>
                  <a:pt x="5622090" y="2100"/>
                </a:lnTo>
                <a:lnTo>
                  <a:pt x="5663668" y="3934"/>
                </a:lnTo>
                <a:lnTo>
                  <a:pt x="5706300" y="7343"/>
                </a:lnTo>
                <a:lnTo>
                  <a:pt x="5750502" y="12573"/>
                </a:lnTo>
                <a:lnTo>
                  <a:pt x="5789533" y="17106"/>
                </a:lnTo>
                <a:lnTo>
                  <a:pt x="5831253" y="20383"/>
                </a:lnTo>
                <a:lnTo>
                  <a:pt x="5875440" y="22538"/>
                </a:lnTo>
                <a:lnTo>
                  <a:pt x="5921875" y="23709"/>
                </a:lnTo>
                <a:lnTo>
                  <a:pt x="5970336" y="24029"/>
                </a:lnTo>
                <a:lnTo>
                  <a:pt x="6020603" y="23636"/>
                </a:lnTo>
                <a:lnTo>
                  <a:pt x="6072455" y="22663"/>
                </a:lnTo>
                <a:lnTo>
                  <a:pt x="6125672" y="21248"/>
                </a:lnTo>
                <a:lnTo>
                  <a:pt x="6180032" y="19526"/>
                </a:lnTo>
                <a:lnTo>
                  <a:pt x="6235316" y="17632"/>
                </a:lnTo>
                <a:lnTo>
                  <a:pt x="6291302" y="15701"/>
                </a:lnTo>
                <a:lnTo>
                  <a:pt x="6347769" y="13871"/>
                </a:lnTo>
                <a:lnTo>
                  <a:pt x="6404498" y="12275"/>
                </a:lnTo>
                <a:lnTo>
                  <a:pt x="6461267" y="11051"/>
                </a:lnTo>
                <a:lnTo>
                  <a:pt x="6517856" y="10332"/>
                </a:lnTo>
                <a:lnTo>
                  <a:pt x="6574044" y="10256"/>
                </a:lnTo>
                <a:lnTo>
                  <a:pt x="6629610" y="10958"/>
                </a:lnTo>
                <a:lnTo>
                  <a:pt x="6684333" y="12573"/>
                </a:lnTo>
                <a:lnTo>
                  <a:pt x="6678340" y="70114"/>
                </a:lnTo>
                <a:lnTo>
                  <a:pt x="6673319" y="127644"/>
                </a:lnTo>
                <a:lnTo>
                  <a:pt x="6669277" y="184847"/>
                </a:lnTo>
                <a:lnTo>
                  <a:pt x="6666222" y="241410"/>
                </a:lnTo>
                <a:lnTo>
                  <a:pt x="6664161" y="297018"/>
                </a:lnTo>
                <a:lnTo>
                  <a:pt x="6663102" y="351356"/>
                </a:lnTo>
                <a:lnTo>
                  <a:pt x="6663051" y="404112"/>
                </a:lnTo>
                <a:lnTo>
                  <a:pt x="6664016" y="454970"/>
                </a:lnTo>
                <a:lnTo>
                  <a:pt x="6666004" y="503616"/>
                </a:lnTo>
                <a:lnTo>
                  <a:pt x="6669022" y="549736"/>
                </a:lnTo>
                <a:lnTo>
                  <a:pt x="6673079" y="593016"/>
                </a:lnTo>
                <a:lnTo>
                  <a:pt x="6678180" y="633141"/>
                </a:lnTo>
                <a:lnTo>
                  <a:pt x="6684333" y="669798"/>
                </a:lnTo>
                <a:lnTo>
                  <a:pt x="6690217" y="709660"/>
                </a:lnTo>
                <a:lnTo>
                  <a:pt x="6693664" y="753344"/>
                </a:lnTo>
                <a:lnTo>
                  <a:pt x="6695085" y="800248"/>
                </a:lnTo>
                <a:lnTo>
                  <a:pt x="6694888" y="849771"/>
                </a:lnTo>
                <a:lnTo>
                  <a:pt x="6693486" y="901309"/>
                </a:lnTo>
                <a:lnTo>
                  <a:pt x="6691287" y="954262"/>
                </a:lnTo>
                <a:lnTo>
                  <a:pt x="6688701" y="1008027"/>
                </a:lnTo>
                <a:lnTo>
                  <a:pt x="6686140" y="1062002"/>
                </a:lnTo>
                <a:lnTo>
                  <a:pt x="6684012" y="1115585"/>
                </a:lnTo>
                <a:lnTo>
                  <a:pt x="6682728" y="1168175"/>
                </a:lnTo>
                <a:lnTo>
                  <a:pt x="6682699" y="1219170"/>
                </a:lnTo>
                <a:lnTo>
                  <a:pt x="6684333" y="1267967"/>
                </a:lnTo>
                <a:lnTo>
                  <a:pt x="6686225" y="1309316"/>
                </a:lnTo>
                <a:lnTo>
                  <a:pt x="6687492" y="1352019"/>
                </a:lnTo>
                <a:lnTo>
                  <a:pt x="6688219" y="1396113"/>
                </a:lnTo>
                <a:lnTo>
                  <a:pt x="6688488" y="1441639"/>
                </a:lnTo>
                <a:lnTo>
                  <a:pt x="6688382" y="1488636"/>
                </a:lnTo>
                <a:lnTo>
                  <a:pt x="6687986" y="1537142"/>
                </a:lnTo>
                <a:lnTo>
                  <a:pt x="6687381" y="1587198"/>
                </a:lnTo>
                <a:lnTo>
                  <a:pt x="6686653" y="1638842"/>
                </a:lnTo>
                <a:lnTo>
                  <a:pt x="6685883" y="1692113"/>
                </a:lnTo>
                <a:lnTo>
                  <a:pt x="6685155" y="1747050"/>
                </a:lnTo>
                <a:lnTo>
                  <a:pt x="6684553" y="1803693"/>
                </a:lnTo>
                <a:lnTo>
                  <a:pt x="6684160" y="1862081"/>
                </a:lnTo>
                <a:lnTo>
                  <a:pt x="6684059" y="1922253"/>
                </a:lnTo>
                <a:lnTo>
                  <a:pt x="6684333" y="1984248"/>
                </a:lnTo>
                <a:lnTo>
                  <a:pt x="6643963" y="1990291"/>
                </a:lnTo>
                <a:lnTo>
                  <a:pt x="6598510" y="1994161"/>
                </a:lnTo>
                <a:lnTo>
                  <a:pt x="6548973" y="1996178"/>
                </a:lnTo>
                <a:lnTo>
                  <a:pt x="6496350" y="1996665"/>
                </a:lnTo>
                <a:lnTo>
                  <a:pt x="6441638" y="1995946"/>
                </a:lnTo>
                <a:lnTo>
                  <a:pt x="6385836" y="1994344"/>
                </a:lnTo>
                <a:lnTo>
                  <a:pt x="6329941" y="1992181"/>
                </a:lnTo>
                <a:lnTo>
                  <a:pt x="6274951" y="1989779"/>
                </a:lnTo>
                <a:lnTo>
                  <a:pt x="6221865" y="1987462"/>
                </a:lnTo>
                <a:lnTo>
                  <a:pt x="6171680" y="1985553"/>
                </a:lnTo>
                <a:lnTo>
                  <a:pt x="6125393" y="1984374"/>
                </a:lnTo>
                <a:lnTo>
                  <a:pt x="6084004" y="1984248"/>
                </a:lnTo>
                <a:lnTo>
                  <a:pt x="6043059" y="1984354"/>
                </a:lnTo>
                <a:lnTo>
                  <a:pt x="5997943" y="1983736"/>
                </a:lnTo>
                <a:lnTo>
                  <a:pt x="5949412" y="1982604"/>
                </a:lnTo>
                <a:lnTo>
                  <a:pt x="5898222" y="1981171"/>
                </a:lnTo>
                <a:lnTo>
                  <a:pt x="5845129" y="1979648"/>
                </a:lnTo>
                <a:lnTo>
                  <a:pt x="5790888" y="1978247"/>
                </a:lnTo>
                <a:lnTo>
                  <a:pt x="5736256" y="1977179"/>
                </a:lnTo>
                <a:lnTo>
                  <a:pt x="5681988" y="1976656"/>
                </a:lnTo>
                <a:lnTo>
                  <a:pt x="5628840" y="1976889"/>
                </a:lnTo>
                <a:lnTo>
                  <a:pt x="5577568" y="1978092"/>
                </a:lnTo>
                <a:lnTo>
                  <a:pt x="5528928" y="1980474"/>
                </a:lnTo>
                <a:lnTo>
                  <a:pt x="5483675" y="1984248"/>
                </a:lnTo>
                <a:lnTo>
                  <a:pt x="5438854" y="1987691"/>
                </a:lnTo>
                <a:lnTo>
                  <a:pt x="5391405" y="1989151"/>
                </a:lnTo>
                <a:lnTo>
                  <a:pt x="5341830" y="1989034"/>
                </a:lnTo>
                <a:lnTo>
                  <a:pt x="5290635" y="1987747"/>
                </a:lnTo>
                <a:lnTo>
                  <a:pt x="5238324" y="1985698"/>
                </a:lnTo>
                <a:lnTo>
                  <a:pt x="5185400" y="1983295"/>
                </a:lnTo>
                <a:lnTo>
                  <a:pt x="5132368" y="1980945"/>
                </a:lnTo>
                <a:lnTo>
                  <a:pt x="5079731" y="1979055"/>
                </a:lnTo>
                <a:lnTo>
                  <a:pt x="5027993" y="1978032"/>
                </a:lnTo>
                <a:lnTo>
                  <a:pt x="4977660" y="1978286"/>
                </a:lnTo>
                <a:lnTo>
                  <a:pt x="4929234" y="1980221"/>
                </a:lnTo>
                <a:lnTo>
                  <a:pt x="4883219" y="1984248"/>
                </a:lnTo>
                <a:lnTo>
                  <a:pt x="4839905" y="1988360"/>
                </a:lnTo>
                <a:lnTo>
                  <a:pt x="4792820" y="1991142"/>
                </a:lnTo>
                <a:lnTo>
                  <a:pt x="4742628" y="1992769"/>
                </a:lnTo>
                <a:lnTo>
                  <a:pt x="4689995" y="1993419"/>
                </a:lnTo>
                <a:lnTo>
                  <a:pt x="4635586" y="1993265"/>
                </a:lnTo>
                <a:lnTo>
                  <a:pt x="4580067" y="1992485"/>
                </a:lnTo>
                <a:lnTo>
                  <a:pt x="4524102" y="1991254"/>
                </a:lnTo>
                <a:lnTo>
                  <a:pt x="4468357" y="1989748"/>
                </a:lnTo>
                <a:lnTo>
                  <a:pt x="4413498" y="1988143"/>
                </a:lnTo>
                <a:lnTo>
                  <a:pt x="4360189" y="1986615"/>
                </a:lnTo>
                <a:lnTo>
                  <a:pt x="4309095" y="1985339"/>
                </a:lnTo>
                <a:lnTo>
                  <a:pt x="4260882" y="1984491"/>
                </a:lnTo>
                <a:lnTo>
                  <a:pt x="4216215" y="1984248"/>
                </a:lnTo>
                <a:lnTo>
                  <a:pt x="4167232" y="1984986"/>
                </a:lnTo>
                <a:lnTo>
                  <a:pt x="4120633" y="1986623"/>
                </a:lnTo>
                <a:lnTo>
                  <a:pt x="4075656" y="1988809"/>
                </a:lnTo>
                <a:lnTo>
                  <a:pt x="4031537" y="1991197"/>
                </a:lnTo>
                <a:lnTo>
                  <a:pt x="3987511" y="1993436"/>
                </a:lnTo>
                <a:lnTo>
                  <a:pt x="3942816" y="1995179"/>
                </a:lnTo>
                <a:lnTo>
                  <a:pt x="3896687" y="1996078"/>
                </a:lnTo>
                <a:lnTo>
                  <a:pt x="3848361" y="1995782"/>
                </a:lnTo>
                <a:lnTo>
                  <a:pt x="3797074" y="1993945"/>
                </a:lnTo>
                <a:lnTo>
                  <a:pt x="3742062" y="1990216"/>
                </a:lnTo>
                <a:lnTo>
                  <a:pt x="3682561" y="1984248"/>
                </a:lnTo>
                <a:lnTo>
                  <a:pt x="3620191" y="1977924"/>
                </a:lnTo>
                <a:lnTo>
                  <a:pt x="3567842" y="1974384"/>
                </a:lnTo>
                <a:lnTo>
                  <a:pt x="3523063" y="1973110"/>
                </a:lnTo>
                <a:lnTo>
                  <a:pt x="3483401" y="1973586"/>
                </a:lnTo>
                <a:lnTo>
                  <a:pt x="3446405" y="1975294"/>
                </a:lnTo>
                <a:lnTo>
                  <a:pt x="3409622" y="1977719"/>
                </a:lnTo>
                <a:lnTo>
                  <a:pt x="3370601" y="1980343"/>
                </a:lnTo>
                <a:lnTo>
                  <a:pt x="3326888" y="1982650"/>
                </a:lnTo>
                <a:lnTo>
                  <a:pt x="3276033" y="1984124"/>
                </a:lnTo>
                <a:lnTo>
                  <a:pt x="3215582" y="1984248"/>
                </a:lnTo>
                <a:lnTo>
                  <a:pt x="3156572" y="1983443"/>
                </a:lnTo>
                <a:lnTo>
                  <a:pt x="3099658" y="1982372"/>
                </a:lnTo>
                <a:lnTo>
                  <a:pt x="3044843" y="1981177"/>
                </a:lnTo>
                <a:lnTo>
                  <a:pt x="2992127" y="1980000"/>
                </a:lnTo>
                <a:lnTo>
                  <a:pt x="2941510" y="1978983"/>
                </a:lnTo>
                <a:lnTo>
                  <a:pt x="2892994" y="1978271"/>
                </a:lnTo>
                <a:lnTo>
                  <a:pt x="2846577" y="1978004"/>
                </a:lnTo>
                <a:lnTo>
                  <a:pt x="2802262" y="1978326"/>
                </a:lnTo>
                <a:lnTo>
                  <a:pt x="2760048" y="1979378"/>
                </a:lnTo>
                <a:lnTo>
                  <a:pt x="2719937" y="1981305"/>
                </a:lnTo>
                <a:lnTo>
                  <a:pt x="2681928" y="1984248"/>
                </a:lnTo>
                <a:lnTo>
                  <a:pt x="2644543" y="1986906"/>
                </a:lnTo>
                <a:lnTo>
                  <a:pt x="2600929" y="1988516"/>
                </a:lnTo>
                <a:lnTo>
                  <a:pt x="2552265" y="1989248"/>
                </a:lnTo>
                <a:lnTo>
                  <a:pt x="2499730" y="1989271"/>
                </a:lnTo>
                <a:lnTo>
                  <a:pt x="2444504" y="1988754"/>
                </a:lnTo>
                <a:lnTo>
                  <a:pt x="2387765" y="1987867"/>
                </a:lnTo>
                <a:lnTo>
                  <a:pt x="2330692" y="1986779"/>
                </a:lnTo>
                <a:lnTo>
                  <a:pt x="2274465" y="1985659"/>
                </a:lnTo>
                <a:lnTo>
                  <a:pt x="2220264" y="1984676"/>
                </a:lnTo>
                <a:lnTo>
                  <a:pt x="2169266" y="1984001"/>
                </a:lnTo>
                <a:lnTo>
                  <a:pt x="2122651" y="1983801"/>
                </a:lnTo>
                <a:lnTo>
                  <a:pt x="2081599" y="1984248"/>
                </a:lnTo>
                <a:lnTo>
                  <a:pt x="2043412" y="1984529"/>
                </a:lnTo>
                <a:lnTo>
                  <a:pt x="2004402" y="1983842"/>
                </a:lnTo>
                <a:lnTo>
                  <a:pt x="1964170" y="1982462"/>
                </a:lnTo>
                <a:lnTo>
                  <a:pt x="1922318" y="1980663"/>
                </a:lnTo>
                <a:lnTo>
                  <a:pt x="1878446" y="1978722"/>
                </a:lnTo>
                <a:lnTo>
                  <a:pt x="1832155" y="1976913"/>
                </a:lnTo>
                <a:lnTo>
                  <a:pt x="1783047" y="1975512"/>
                </a:lnTo>
                <a:lnTo>
                  <a:pt x="1730722" y="1974793"/>
                </a:lnTo>
                <a:lnTo>
                  <a:pt x="1674781" y="1975032"/>
                </a:lnTo>
                <a:lnTo>
                  <a:pt x="1614824" y="1976504"/>
                </a:lnTo>
                <a:lnTo>
                  <a:pt x="1550454" y="1979484"/>
                </a:lnTo>
                <a:lnTo>
                  <a:pt x="1481270" y="1984248"/>
                </a:lnTo>
                <a:lnTo>
                  <a:pt x="1393923" y="1990841"/>
                </a:lnTo>
                <a:lnTo>
                  <a:pt x="1321496" y="1995340"/>
                </a:lnTo>
                <a:lnTo>
                  <a:pt x="1261396" y="1997935"/>
                </a:lnTo>
                <a:lnTo>
                  <a:pt x="1211025" y="1998819"/>
                </a:lnTo>
                <a:lnTo>
                  <a:pt x="1167790" y="1998181"/>
                </a:lnTo>
                <a:lnTo>
                  <a:pt x="1129095" y="1996214"/>
                </a:lnTo>
                <a:lnTo>
                  <a:pt x="1092343" y="1993108"/>
                </a:lnTo>
                <a:lnTo>
                  <a:pt x="1054941" y="1989056"/>
                </a:lnTo>
                <a:lnTo>
                  <a:pt x="1014291" y="1984248"/>
                </a:lnTo>
                <a:lnTo>
                  <a:pt x="992135" y="1982033"/>
                </a:lnTo>
                <a:lnTo>
                  <a:pt x="932508" y="1978076"/>
                </a:lnTo>
                <a:lnTo>
                  <a:pt x="855014" y="1974836"/>
                </a:lnTo>
                <a:lnTo>
                  <a:pt x="810524" y="1973518"/>
                </a:lnTo>
                <a:lnTo>
                  <a:pt x="762717" y="1972420"/>
                </a:lnTo>
                <a:lnTo>
                  <a:pt x="711976" y="1971556"/>
                </a:lnTo>
                <a:lnTo>
                  <a:pt x="658684" y="1970937"/>
                </a:lnTo>
                <a:lnTo>
                  <a:pt x="603224" y="1970579"/>
                </a:lnTo>
                <a:lnTo>
                  <a:pt x="545979" y="1970494"/>
                </a:lnTo>
                <a:lnTo>
                  <a:pt x="487332" y="1970696"/>
                </a:lnTo>
                <a:lnTo>
                  <a:pt x="427666" y="1971198"/>
                </a:lnTo>
                <a:lnTo>
                  <a:pt x="367364" y="1972014"/>
                </a:lnTo>
                <a:lnTo>
                  <a:pt x="306810" y="1973157"/>
                </a:lnTo>
                <a:lnTo>
                  <a:pt x="246386" y="1974640"/>
                </a:lnTo>
                <a:lnTo>
                  <a:pt x="186476" y="1976478"/>
                </a:lnTo>
                <a:lnTo>
                  <a:pt x="127463" y="1978682"/>
                </a:lnTo>
                <a:lnTo>
                  <a:pt x="69729" y="1981268"/>
                </a:lnTo>
                <a:lnTo>
                  <a:pt x="13658" y="1984248"/>
                </a:lnTo>
                <a:lnTo>
                  <a:pt x="18037" y="1937070"/>
                </a:lnTo>
                <a:lnTo>
                  <a:pt x="21667" y="1887571"/>
                </a:lnTo>
                <a:lnTo>
                  <a:pt x="24566" y="1836231"/>
                </a:lnTo>
                <a:lnTo>
                  <a:pt x="26753" y="1783532"/>
                </a:lnTo>
                <a:lnTo>
                  <a:pt x="28248" y="1729955"/>
                </a:lnTo>
                <a:lnTo>
                  <a:pt x="29070" y="1675981"/>
                </a:lnTo>
                <a:lnTo>
                  <a:pt x="29236" y="1622091"/>
                </a:lnTo>
                <a:lnTo>
                  <a:pt x="28767" y="1568767"/>
                </a:lnTo>
                <a:lnTo>
                  <a:pt x="27681" y="1516490"/>
                </a:lnTo>
                <a:lnTo>
                  <a:pt x="25997" y="1465741"/>
                </a:lnTo>
                <a:lnTo>
                  <a:pt x="23734" y="1417002"/>
                </a:lnTo>
                <a:lnTo>
                  <a:pt x="20910" y="1370753"/>
                </a:lnTo>
                <a:lnTo>
                  <a:pt x="17545" y="1327476"/>
                </a:lnTo>
                <a:lnTo>
                  <a:pt x="13658" y="1287652"/>
                </a:lnTo>
                <a:lnTo>
                  <a:pt x="9271" y="1243170"/>
                </a:lnTo>
                <a:lnTo>
                  <a:pt x="5760" y="1198153"/>
                </a:lnTo>
                <a:lnTo>
                  <a:pt x="3100" y="1152471"/>
                </a:lnTo>
                <a:lnTo>
                  <a:pt x="1269" y="1105991"/>
                </a:lnTo>
                <a:lnTo>
                  <a:pt x="243" y="1058581"/>
                </a:lnTo>
                <a:lnTo>
                  <a:pt x="0" y="1010110"/>
                </a:lnTo>
                <a:lnTo>
                  <a:pt x="515" y="960445"/>
                </a:lnTo>
                <a:lnTo>
                  <a:pt x="1766" y="909456"/>
                </a:lnTo>
                <a:lnTo>
                  <a:pt x="3729" y="857009"/>
                </a:lnTo>
                <a:lnTo>
                  <a:pt x="6381" y="802974"/>
                </a:lnTo>
                <a:lnTo>
                  <a:pt x="9698" y="747218"/>
                </a:lnTo>
                <a:lnTo>
                  <a:pt x="13658" y="689609"/>
                </a:lnTo>
                <a:lnTo>
                  <a:pt x="16717" y="635840"/>
                </a:lnTo>
                <a:lnTo>
                  <a:pt x="18198" y="582627"/>
                </a:lnTo>
                <a:lnTo>
                  <a:pt x="18393" y="529895"/>
                </a:lnTo>
                <a:lnTo>
                  <a:pt x="17593" y="477570"/>
                </a:lnTo>
                <a:lnTo>
                  <a:pt x="16088" y="425576"/>
                </a:lnTo>
                <a:lnTo>
                  <a:pt x="14171" y="373839"/>
                </a:lnTo>
                <a:lnTo>
                  <a:pt x="12132" y="322283"/>
                </a:lnTo>
                <a:lnTo>
                  <a:pt x="10264" y="270835"/>
                </a:lnTo>
                <a:lnTo>
                  <a:pt x="8856" y="219418"/>
                </a:lnTo>
                <a:lnTo>
                  <a:pt x="8200" y="167959"/>
                </a:lnTo>
                <a:lnTo>
                  <a:pt x="8588" y="116381"/>
                </a:lnTo>
                <a:lnTo>
                  <a:pt x="10310" y="64611"/>
                </a:lnTo>
                <a:lnTo>
                  <a:pt x="13658" y="12573"/>
                </a:lnTo>
                <a:close/>
              </a:path>
            </a:pathLst>
          </a:custGeom>
          <a:ln w="19050">
            <a:solidFill>
              <a:srgbClr val="000000"/>
            </a:solidFill>
            <a:prstDash val="lgDash"/>
          </a:ln>
        </p:spPr>
        <p:txBody>
          <a:bodyPr wrap="square" lIns="0" tIns="0" rIns="0" bIns="0" rtlCol="0"/>
          <a:lstStyle/>
          <a:p>
            <a:endParaRPr/>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object 33"/>
          <p:cNvSpPr txBox="1">
            <a:spLocks/>
          </p:cNvSpPr>
          <p:nvPr/>
        </p:nvSpPr>
        <p:spPr>
          <a:xfrm>
            <a:off x="6102417" y="10093657"/>
            <a:ext cx="790575"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74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150"/>
              </a:lnSpc>
            </a:pPr>
            <a:r>
              <a:rPr lang="en-US" sz="1000" dirty="0" smtClean="0"/>
              <a:t>Page 5</a:t>
            </a:r>
            <a:r>
              <a:rPr lang="en-US" sz="1000" b="1" spc="-20" dirty="0" smtClean="0">
                <a:latin typeface="Calibri"/>
                <a:cs typeface="Calibri"/>
              </a:rPr>
              <a:t> </a:t>
            </a:r>
            <a:r>
              <a:rPr lang="en-US" sz="1000" dirty="0" smtClean="0"/>
              <a:t>of 27</a:t>
            </a:r>
            <a:r>
              <a:rPr lang="en-US" sz="1000" spc="-10" dirty="0" smtClean="0"/>
              <a:t> </a:t>
            </a:r>
          </a:p>
        </p:txBody>
      </p:sp>
      <p:pic>
        <p:nvPicPr>
          <p:cNvPr id="1026" name="Picture 2" descr="DIKSHA - for School Education – Apps on Google Pl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8855" y="4093744"/>
            <a:ext cx="1868835" cy="18688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648452571"/>
              </p:ext>
            </p:extLst>
          </p:nvPr>
        </p:nvGraphicFramePr>
        <p:xfrm>
          <a:off x="870233" y="4181960"/>
          <a:ext cx="4342172" cy="5892588"/>
        </p:xfrm>
        <a:graphic>
          <a:graphicData uri="http://schemas.openxmlformats.org/drawingml/2006/table">
            <a:tbl>
              <a:tblPr/>
              <a:tblGrid>
                <a:gridCol w="862276">
                  <a:extLst>
                    <a:ext uri="{9D8B030D-6E8A-4147-A177-3AD203B41FA5}">
                      <a16:colId xmlns:a16="http://schemas.microsoft.com/office/drawing/2014/main" val="922597333"/>
                    </a:ext>
                  </a:extLst>
                </a:gridCol>
                <a:gridCol w="3479896">
                  <a:extLst>
                    <a:ext uri="{9D8B030D-6E8A-4147-A177-3AD203B41FA5}">
                      <a16:colId xmlns:a16="http://schemas.microsoft.com/office/drawing/2014/main" val="1823989465"/>
                    </a:ext>
                  </a:extLst>
                </a:gridCol>
              </a:tblGrid>
              <a:tr h="226638">
                <a:tc>
                  <a:txBody>
                    <a:bodyPr/>
                    <a:lstStyle/>
                    <a:p>
                      <a:pPr algn="ctr" fontAlgn="ctr"/>
                      <a:r>
                        <a:rPr lang="en-US" sz="1400" b="1" i="0" u="none" strike="noStrike">
                          <a:solidFill>
                            <a:srgbClr val="000000"/>
                          </a:solidFill>
                          <a:effectLst/>
                          <a:latin typeface="Calibri" panose="020F0502020204030204" pitchFamily="34" charset="0"/>
                        </a:rPr>
                        <a:t>S NO</a:t>
                      </a:r>
                    </a:p>
                  </a:txBody>
                  <a:tcPr marL="9525" marR="9525" marT="9525" marB="0" anchor="ctr">
                    <a:lnL>
                      <a:noFill/>
                    </a:lnL>
                    <a:lnR>
                      <a:noFill/>
                    </a:lnR>
                    <a:lnT>
                      <a:noFill/>
                    </a:lnT>
                    <a:lnB>
                      <a:noFill/>
                    </a:lnB>
                  </a:tcPr>
                </a:tc>
                <a:tc>
                  <a:txBody>
                    <a:bodyPr/>
                    <a:lstStyle/>
                    <a:p>
                      <a:pPr algn="ctr" fontAlgn="ctr"/>
                      <a:r>
                        <a:rPr lang="en-US" sz="1400" b="1" i="0" u="none" strike="noStrike">
                          <a:solidFill>
                            <a:srgbClr val="000000"/>
                          </a:solidFill>
                          <a:effectLst/>
                          <a:latin typeface="Calibri" panose="020F0502020204030204" pitchFamily="34" charset="0"/>
                        </a:rPr>
                        <a:t>Staff Name</a:t>
                      </a:r>
                    </a:p>
                  </a:txBody>
                  <a:tcPr marL="9525" marR="9525" marT="9525" marB="0" anchor="ctr">
                    <a:lnL>
                      <a:noFill/>
                    </a:lnL>
                    <a:lnR>
                      <a:noFill/>
                    </a:lnR>
                    <a:lnT>
                      <a:noFill/>
                    </a:lnT>
                    <a:lnB>
                      <a:noFill/>
                    </a:lnB>
                  </a:tcPr>
                </a:tc>
                <a:extLst>
                  <a:ext uri="{0D108BD9-81ED-4DB2-BD59-A6C34878D82A}">
                    <a16:rowId xmlns:a16="http://schemas.microsoft.com/office/drawing/2014/main" val="2014469897"/>
                  </a:ext>
                </a:extLst>
              </a:tr>
              <a:tr h="226638">
                <a:tc>
                  <a:txBody>
                    <a:bodyPr/>
                    <a:lstStyle/>
                    <a:p>
                      <a:pPr algn="ctr" fontAlgn="b"/>
                      <a:r>
                        <a:rPr lang="en-US" sz="14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RITA DEVI</a:t>
                      </a:r>
                    </a:p>
                  </a:txBody>
                  <a:tcPr marL="9525" marR="9525" marT="9525" marB="0" anchor="b">
                    <a:lnL>
                      <a:noFill/>
                    </a:lnL>
                    <a:lnR>
                      <a:noFill/>
                    </a:lnR>
                    <a:lnT>
                      <a:noFill/>
                    </a:lnT>
                    <a:lnB>
                      <a:noFill/>
                    </a:lnB>
                  </a:tcPr>
                </a:tc>
                <a:extLst>
                  <a:ext uri="{0D108BD9-81ED-4DB2-BD59-A6C34878D82A}">
                    <a16:rowId xmlns:a16="http://schemas.microsoft.com/office/drawing/2014/main" val="466176334"/>
                  </a:ext>
                </a:extLst>
              </a:tr>
              <a:tr h="226638">
                <a:tc>
                  <a:txBody>
                    <a:bodyPr/>
                    <a:lstStyle/>
                    <a:p>
                      <a:pPr algn="ctr" fontAlgn="b"/>
                      <a:r>
                        <a:rPr lang="en-US" sz="14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SANJEEV KUMAR .</a:t>
                      </a:r>
                    </a:p>
                  </a:txBody>
                  <a:tcPr marL="9525" marR="9525" marT="9525" marB="0" anchor="b">
                    <a:lnL>
                      <a:noFill/>
                    </a:lnL>
                    <a:lnR>
                      <a:noFill/>
                    </a:lnR>
                    <a:lnT>
                      <a:noFill/>
                    </a:lnT>
                    <a:lnB>
                      <a:noFill/>
                    </a:lnB>
                  </a:tcPr>
                </a:tc>
                <a:extLst>
                  <a:ext uri="{0D108BD9-81ED-4DB2-BD59-A6C34878D82A}">
                    <a16:rowId xmlns:a16="http://schemas.microsoft.com/office/drawing/2014/main" val="425961666"/>
                  </a:ext>
                </a:extLst>
              </a:tr>
              <a:tr h="226638">
                <a:tc>
                  <a:txBody>
                    <a:bodyPr/>
                    <a:lstStyle/>
                    <a:p>
                      <a:pPr algn="ctr" fontAlgn="b"/>
                      <a:r>
                        <a:rPr lang="en-US" sz="1400" b="0"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LALIT KUMAR</a:t>
                      </a:r>
                    </a:p>
                  </a:txBody>
                  <a:tcPr marL="9525" marR="9525" marT="9525" marB="0" anchor="b">
                    <a:lnL>
                      <a:noFill/>
                    </a:lnL>
                    <a:lnR>
                      <a:noFill/>
                    </a:lnR>
                    <a:lnT>
                      <a:noFill/>
                    </a:lnT>
                    <a:lnB>
                      <a:noFill/>
                    </a:lnB>
                  </a:tcPr>
                </a:tc>
                <a:extLst>
                  <a:ext uri="{0D108BD9-81ED-4DB2-BD59-A6C34878D82A}">
                    <a16:rowId xmlns:a16="http://schemas.microsoft.com/office/drawing/2014/main" val="471903415"/>
                  </a:ext>
                </a:extLst>
              </a:tr>
              <a:tr h="226638">
                <a:tc>
                  <a:txBody>
                    <a:bodyPr/>
                    <a:lstStyle/>
                    <a:p>
                      <a:pPr algn="ctr" fontAlgn="b"/>
                      <a:r>
                        <a:rPr lang="en-US" sz="14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SANDHYA SHARMA</a:t>
                      </a:r>
                    </a:p>
                  </a:txBody>
                  <a:tcPr marL="9525" marR="9525" marT="9525" marB="0" anchor="b">
                    <a:lnL>
                      <a:noFill/>
                    </a:lnL>
                    <a:lnR>
                      <a:noFill/>
                    </a:lnR>
                    <a:lnT>
                      <a:noFill/>
                    </a:lnT>
                    <a:lnB>
                      <a:noFill/>
                    </a:lnB>
                  </a:tcPr>
                </a:tc>
                <a:extLst>
                  <a:ext uri="{0D108BD9-81ED-4DB2-BD59-A6C34878D82A}">
                    <a16:rowId xmlns:a16="http://schemas.microsoft.com/office/drawing/2014/main" val="289172930"/>
                  </a:ext>
                </a:extLst>
              </a:tr>
              <a:tr h="226638">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BHUPENDER .</a:t>
                      </a:r>
                    </a:p>
                  </a:txBody>
                  <a:tcPr marL="9525" marR="9525" marT="9525" marB="0" anchor="b">
                    <a:lnL>
                      <a:noFill/>
                    </a:lnL>
                    <a:lnR>
                      <a:noFill/>
                    </a:lnR>
                    <a:lnT>
                      <a:noFill/>
                    </a:lnT>
                    <a:lnB>
                      <a:noFill/>
                    </a:lnB>
                  </a:tcPr>
                </a:tc>
                <a:extLst>
                  <a:ext uri="{0D108BD9-81ED-4DB2-BD59-A6C34878D82A}">
                    <a16:rowId xmlns:a16="http://schemas.microsoft.com/office/drawing/2014/main" val="3582967860"/>
                  </a:ext>
                </a:extLst>
              </a:tr>
              <a:tr h="226638">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KULWANT SINGH</a:t>
                      </a:r>
                    </a:p>
                  </a:txBody>
                  <a:tcPr marL="9525" marR="9525" marT="9525" marB="0" anchor="b">
                    <a:lnL>
                      <a:noFill/>
                    </a:lnL>
                    <a:lnR>
                      <a:noFill/>
                    </a:lnR>
                    <a:lnT>
                      <a:noFill/>
                    </a:lnT>
                    <a:lnB>
                      <a:noFill/>
                    </a:lnB>
                  </a:tcPr>
                </a:tc>
                <a:extLst>
                  <a:ext uri="{0D108BD9-81ED-4DB2-BD59-A6C34878D82A}">
                    <a16:rowId xmlns:a16="http://schemas.microsoft.com/office/drawing/2014/main" val="1412605140"/>
                  </a:ext>
                </a:extLst>
              </a:tr>
              <a:tr h="226638">
                <a:tc>
                  <a:txBody>
                    <a:bodyPr/>
                    <a:lstStyle/>
                    <a:p>
                      <a:pPr algn="ctr" fontAlgn="b"/>
                      <a:r>
                        <a:rPr lang="en-US" sz="1400" b="0" i="0" u="none" strike="noStrike">
                          <a:solidFill>
                            <a:srgbClr val="000000"/>
                          </a:solidFill>
                          <a:effectLst/>
                          <a:latin typeface="Calibri" panose="020F0502020204030204" pitchFamily="34" charset="0"/>
                        </a:rPr>
                        <a:t>7</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ANUPMA BHANDARI</a:t>
                      </a:r>
                    </a:p>
                  </a:txBody>
                  <a:tcPr marL="9525" marR="9525" marT="9525" marB="0" anchor="b">
                    <a:lnL>
                      <a:noFill/>
                    </a:lnL>
                    <a:lnR>
                      <a:noFill/>
                    </a:lnR>
                    <a:lnT>
                      <a:noFill/>
                    </a:lnT>
                    <a:lnB>
                      <a:noFill/>
                    </a:lnB>
                  </a:tcPr>
                </a:tc>
                <a:extLst>
                  <a:ext uri="{0D108BD9-81ED-4DB2-BD59-A6C34878D82A}">
                    <a16:rowId xmlns:a16="http://schemas.microsoft.com/office/drawing/2014/main" val="768211874"/>
                  </a:ext>
                </a:extLst>
              </a:tr>
              <a:tr h="226638">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AARTI SHARMA</a:t>
                      </a:r>
                    </a:p>
                  </a:txBody>
                  <a:tcPr marL="9525" marR="9525" marT="9525" marB="0" anchor="b">
                    <a:lnL>
                      <a:noFill/>
                    </a:lnL>
                    <a:lnR>
                      <a:noFill/>
                    </a:lnR>
                    <a:lnT>
                      <a:noFill/>
                    </a:lnT>
                    <a:lnB>
                      <a:noFill/>
                    </a:lnB>
                  </a:tcPr>
                </a:tc>
                <a:extLst>
                  <a:ext uri="{0D108BD9-81ED-4DB2-BD59-A6C34878D82A}">
                    <a16:rowId xmlns:a16="http://schemas.microsoft.com/office/drawing/2014/main" val="3290351902"/>
                  </a:ext>
                </a:extLst>
              </a:tr>
              <a:tr h="226638">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AMITA NEGI</a:t>
                      </a:r>
                    </a:p>
                  </a:txBody>
                  <a:tcPr marL="9525" marR="9525" marT="9525" marB="0" anchor="b">
                    <a:lnL>
                      <a:noFill/>
                    </a:lnL>
                    <a:lnR>
                      <a:noFill/>
                    </a:lnR>
                    <a:lnT>
                      <a:noFill/>
                    </a:lnT>
                    <a:lnB>
                      <a:noFill/>
                    </a:lnB>
                  </a:tcPr>
                </a:tc>
                <a:extLst>
                  <a:ext uri="{0D108BD9-81ED-4DB2-BD59-A6C34878D82A}">
                    <a16:rowId xmlns:a16="http://schemas.microsoft.com/office/drawing/2014/main" val="1547185151"/>
                  </a:ext>
                </a:extLst>
              </a:tr>
              <a:tr h="226638">
                <a:tc>
                  <a:txBody>
                    <a:body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DINESHWARI NEGI</a:t>
                      </a:r>
                    </a:p>
                  </a:txBody>
                  <a:tcPr marL="9525" marR="9525" marT="9525" marB="0" anchor="b">
                    <a:lnL>
                      <a:noFill/>
                    </a:lnL>
                    <a:lnR>
                      <a:noFill/>
                    </a:lnR>
                    <a:lnT>
                      <a:noFill/>
                    </a:lnT>
                    <a:lnB>
                      <a:noFill/>
                    </a:lnB>
                  </a:tcPr>
                </a:tc>
                <a:extLst>
                  <a:ext uri="{0D108BD9-81ED-4DB2-BD59-A6C34878D82A}">
                    <a16:rowId xmlns:a16="http://schemas.microsoft.com/office/drawing/2014/main" val="983978518"/>
                  </a:ext>
                </a:extLst>
              </a:tr>
              <a:tr h="226638">
                <a:tc>
                  <a:txBody>
                    <a:bodyPr/>
                    <a:lstStyle/>
                    <a:p>
                      <a:pPr algn="ctr" fontAlgn="b"/>
                      <a:r>
                        <a:rPr lang="en-US" sz="1400" b="0" i="0" u="none" strike="noStrike">
                          <a:solidFill>
                            <a:srgbClr val="000000"/>
                          </a:solidFill>
                          <a:effectLst/>
                          <a:latin typeface="Calibri" panose="020F0502020204030204" pitchFamily="34" charset="0"/>
                        </a:rPr>
                        <a:t>11</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PREMLATA SHARMA</a:t>
                      </a:r>
                    </a:p>
                  </a:txBody>
                  <a:tcPr marL="9525" marR="9525" marT="9525" marB="0" anchor="b">
                    <a:lnL>
                      <a:noFill/>
                    </a:lnL>
                    <a:lnR>
                      <a:noFill/>
                    </a:lnR>
                    <a:lnT>
                      <a:noFill/>
                    </a:lnT>
                    <a:lnB>
                      <a:noFill/>
                    </a:lnB>
                  </a:tcPr>
                </a:tc>
                <a:extLst>
                  <a:ext uri="{0D108BD9-81ED-4DB2-BD59-A6C34878D82A}">
                    <a16:rowId xmlns:a16="http://schemas.microsoft.com/office/drawing/2014/main" val="2414577064"/>
                  </a:ext>
                </a:extLst>
              </a:tr>
              <a:tr h="226638">
                <a:tc>
                  <a:txBody>
                    <a:body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URVASHI LARZOO</a:t>
                      </a:r>
                    </a:p>
                  </a:txBody>
                  <a:tcPr marL="9525" marR="9525" marT="9525" marB="0" anchor="b">
                    <a:lnL>
                      <a:noFill/>
                    </a:lnL>
                    <a:lnR>
                      <a:noFill/>
                    </a:lnR>
                    <a:lnT>
                      <a:noFill/>
                    </a:lnT>
                    <a:lnB>
                      <a:noFill/>
                    </a:lnB>
                  </a:tcPr>
                </a:tc>
                <a:extLst>
                  <a:ext uri="{0D108BD9-81ED-4DB2-BD59-A6C34878D82A}">
                    <a16:rowId xmlns:a16="http://schemas.microsoft.com/office/drawing/2014/main" val="1478894438"/>
                  </a:ext>
                </a:extLst>
              </a:tr>
              <a:tr h="226638">
                <a:tc>
                  <a:txBody>
                    <a:bodyPr/>
                    <a:lstStyle/>
                    <a:p>
                      <a:pPr algn="ctr" fontAlgn="b"/>
                      <a:r>
                        <a:rPr lang="en-US" sz="1400" b="0" i="0" u="none" strike="noStrike">
                          <a:solidFill>
                            <a:srgbClr val="000000"/>
                          </a:solidFill>
                          <a:effectLst/>
                          <a:latin typeface="Calibri" panose="020F0502020204030204" pitchFamily="34" charset="0"/>
                        </a:rPr>
                        <a:t>13</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MADHU BHARDWAJ</a:t>
                      </a:r>
                    </a:p>
                  </a:txBody>
                  <a:tcPr marL="9525" marR="9525" marT="9525" marB="0" anchor="b">
                    <a:lnL>
                      <a:noFill/>
                    </a:lnL>
                    <a:lnR>
                      <a:noFill/>
                    </a:lnR>
                    <a:lnT>
                      <a:noFill/>
                    </a:lnT>
                    <a:lnB>
                      <a:noFill/>
                    </a:lnB>
                  </a:tcPr>
                </a:tc>
                <a:extLst>
                  <a:ext uri="{0D108BD9-81ED-4DB2-BD59-A6C34878D82A}">
                    <a16:rowId xmlns:a16="http://schemas.microsoft.com/office/drawing/2014/main" val="2116907089"/>
                  </a:ext>
                </a:extLst>
              </a:tr>
              <a:tr h="226638">
                <a:tc>
                  <a:txBody>
                    <a:bodyPr/>
                    <a:lstStyle/>
                    <a:p>
                      <a:pPr algn="ctr" fontAlgn="b"/>
                      <a:r>
                        <a:rPr lang="en-US" sz="1400" b="0" i="0" u="none" strike="noStrike">
                          <a:solidFill>
                            <a:srgbClr val="000000"/>
                          </a:solidFill>
                          <a:effectLst/>
                          <a:latin typeface="Calibri" panose="020F0502020204030204" pitchFamily="34" charset="0"/>
                        </a:rPr>
                        <a:t>14</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TSULTRIM GYATSO</a:t>
                      </a:r>
                    </a:p>
                  </a:txBody>
                  <a:tcPr marL="9525" marR="9525" marT="9525" marB="0" anchor="b">
                    <a:lnL>
                      <a:noFill/>
                    </a:lnL>
                    <a:lnR>
                      <a:noFill/>
                    </a:lnR>
                    <a:lnT>
                      <a:noFill/>
                    </a:lnT>
                    <a:lnB>
                      <a:noFill/>
                    </a:lnB>
                  </a:tcPr>
                </a:tc>
                <a:extLst>
                  <a:ext uri="{0D108BD9-81ED-4DB2-BD59-A6C34878D82A}">
                    <a16:rowId xmlns:a16="http://schemas.microsoft.com/office/drawing/2014/main" val="945160356"/>
                  </a:ext>
                </a:extLst>
              </a:tr>
              <a:tr h="226638">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VEENU .</a:t>
                      </a:r>
                    </a:p>
                  </a:txBody>
                  <a:tcPr marL="9525" marR="9525" marT="9525" marB="0" anchor="b">
                    <a:lnL>
                      <a:noFill/>
                    </a:lnL>
                    <a:lnR>
                      <a:noFill/>
                    </a:lnR>
                    <a:lnT>
                      <a:noFill/>
                    </a:lnT>
                    <a:lnB>
                      <a:noFill/>
                    </a:lnB>
                  </a:tcPr>
                </a:tc>
                <a:extLst>
                  <a:ext uri="{0D108BD9-81ED-4DB2-BD59-A6C34878D82A}">
                    <a16:rowId xmlns:a16="http://schemas.microsoft.com/office/drawing/2014/main" val="1971415120"/>
                  </a:ext>
                </a:extLst>
              </a:tr>
              <a:tr h="226638">
                <a:tc>
                  <a:txBody>
                    <a:bodyPr/>
                    <a:lstStyle/>
                    <a:p>
                      <a:pPr algn="ctr" fontAlgn="b"/>
                      <a:r>
                        <a:rPr lang="en-US" sz="1400" b="0" i="0" u="none" strike="noStrike">
                          <a:solidFill>
                            <a:srgbClr val="000000"/>
                          </a:solidFill>
                          <a:effectLst/>
                          <a:latin typeface="Calibri" panose="020F0502020204030204" pitchFamily="34" charset="0"/>
                        </a:rPr>
                        <a:t>16</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VIKAS CHANDER</a:t>
                      </a:r>
                    </a:p>
                  </a:txBody>
                  <a:tcPr marL="9525" marR="9525" marT="9525" marB="0" anchor="b">
                    <a:lnL>
                      <a:noFill/>
                    </a:lnL>
                    <a:lnR>
                      <a:noFill/>
                    </a:lnR>
                    <a:lnT>
                      <a:noFill/>
                    </a:lnT>
                    <a:lnB>
                      <a:noFill/>
                    </a:lnB>
                  </a:tcPr>
                </a:tc>
                <a:extLst>
                  <a:ext uri="{0D108BD9-81ED-4DB2-BD59-A6C34878D82A}">
                    <a16:rowId xmlns:a16="http://schemas.microsoft.com/office/drawing/2014/main" val="963387812"/>
                  </a:ext>
                </a:extLst>
              </a:tr>
              <a:tr h="226638">
                <a:tc>
                  <a:txBody>
                    <a:bodyPr/>
                    <a:lstStyle/>
                    <a:p>
                      <a:pPr algn="ctr" fontAlgn="b"/>
                      <a:r>
                        <a:rPr lang="en-US" sz="1400" b="0" i="0" u="none" strike="noStrike">
                          <a:solidFill>
                            <a:srgbClr val="000000"/>
                          </a:solidFill>
                          <a:effectLst/>
                          <a:latin typeface="Calibri" panose="020F0502020204030204" pitchFamily="34" charset="0"/>
                        </a:rPr>
                        <a:t>17</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KISHORI LAL</a:t>
                      </a:r>
                    </a:p>
                  </a:txBody>
                  <a:tcPr marL="9525" marR="9525" marT="9525" marB="0" anchor="b">
                    <a:lnL>
                      <a:noFill/>
                    </a:lnL>
                    <a:lnR>
                      <a:noFill/>
                    </a:lnR>
                    <a:lnT>
                      <a:noFill/>
                    </a:lnT>
                    <a:lnB>
                      <a:noFill/>
                    </a:lnB>
                  </a:tcPr>
                </a:tc>
                <a:extLst>
                  <a:ext uri="{0D108BD9-81ED-4DB2-BD59-A6C34878D82A}">
                    <a16:rowId xmlns:a16="http://schemas.microsoft.com/office/drawing/2014/main" val="3819705904"/>
                  </a:ext>
                </a:extLst>
              </a:tr>
              <a:tr h="226638">
                <a:tc>
                  <a:txBody>
                    <a:bodyPr/>
                    <a:lstStyle/>
                    <a:p>
                      <a:pPr algn="ctr" fontAlgn="b"/>
                      <a:r>
                        <a:rPr lang="en-US" sz="1400" b="0" i="0" u="none" strike="noStrike">
                          <a:solidFill>
                            <a:srgbClr val="000000"/>
                          </a:solidFill>
                          <a:effectLst/>
                          <a:latin typeface="Calibri" panose="020F0502020204030204" pitchFamily="34" charset="0"/>
                        </a:rPr>
                        <a:t>18</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SEEMA DEVI</a:t>
                      </a:r>
                    </a:p>
                  </a:txBody>
                  <a:tcPr marL="9525" marR="9525" marT="9525" marB="0" anchor="b">
                    <a:lnL>
                      <a:noFill/>
                    </a:lnL>
                    <a:lnR>
                      <a:noFill/>
                    </a:lnR>
                    <a:lnT>
                      <a:noFill/>
                    </a:lnT>
                    <a:lnB>
                      <a:noFill/>
                    </a:lnB>
                  </a:tcPr>
                </a:tc>
                <a:extLst>
                  <a:ext uri="{0D108BD9-81ED-4DB2-BD59-A6C34878D82A}">
                    <a16:rowId xmlns:a16="http://schemas.microsoft.com/office/drawing/2014/main" val="3686947920"/>
                  </a:ext>
                </a:extLst>
              </a:tr>
              <a:tr h="226638">
                <a:tc>
                  <a:txBody>
                    <a:bodyPr/>
                    <a:lstStyle/>
                    <a:p>
                      <a:pPr algn="ctr" fontAlgn="b"/>
                      <a:r>
                        <a:rPr lang="en-US" sz="1400" b="0" i="0" u="none" strike="noStrike">
                          <a:solidFill>
                            <a:srgbClr val="000000"/>
                          </a:solidFill>
                          <a:effectLst/>
                          <a:latin typeface="Calibri" panose="020F0502020204030204" pitchFamily="34" charset="0"/>
                        </a:rPr>
                        <a:t>19</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HIMMAT SINGH</a:t>
                      </a:r>
                    </a:p>
                  </a:txBody>
                  <a:tcPr marL="9525" marR="9525" marT="9525" marB="0" anchor="b">
                    <a:lnL>
                      <a:noFill/>
                    </a:lnL>
                    <a:lnR>
                      <a:noFill/>
                    </a:lnR>
                    <a:lnT>
                      <a:noFill/>
                    </a:lnT>
                    <a:lnB>
                      <a:noFill/>
                    </a:lnB>
                  </a:tcPr>
                </a:tc>
                <a:extLst>
                  <a:ext uri="{0D108BD9-81ED-4DB2-BD59-A6C34878D82A}">
                    <a16:rowId xmlns:a16="http://schemas.microsoft.com/office/drawing/2014/main" val="595221155"/>
                  </a:ext>
                </a:extLst>
              </a:tr>
              <a:tr h="226638">
                <a:tc>
                  <a:txBody>
                    <a:bodyPr/>
                    <a:lstStyle/>
                    <a:p>
                      <a:pPr algn="ctr" fontAlgn="b"/>
                      <a:r>
                        <a:rPr lang="en-US" sz="1400" b="0" i="0" u="none" strike="noStrike">
                          <a:solidFill>
                            <a:srgbClr val="000000"/>
                          </a:solidFill>
                          <a:effectLst/>
                          <a:latin typeface="Calibri" panose="020F0502020204030204" pitchFamily="34" charset="0"/>
                        </a:rPr>
                        <a:t>20</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MEENAKSHI RAWAT</a:t>
                      </a:r>
                    </a:p>
                  </a:txBody>
                  <a:tcPr marL="9525" marR="9525" marT="9525" marB="0" anchor="b">
                    <a:lnL>
                      <a:noFill/>
                    </a:lnL>
                    <a:lnR>
                      <a:noFill/>
                    </a:lnR>
                    <a:lnT>
                      <a:noFill/>
                    </a:lnT>
                    <a:lnB>
                      <a:noFill/>
                    </a:lnB>
                  </a:tcPr>
                </a:tc>
                <a:extLst>
                  <a:ext uri="{0D108BD9-81ED-4DB2-BD59-A6C34878D82A}">
                    <a16:rowId xmlns:a16="http://schemas.microsoft.com/office/drawing/2014/main" val="4235290760"/>
                  </a:ext>
                </a:extLst>
              </a:tr>
              <a:tr h="226638">
                <a:tc>
                  <a:txBody>
                    <a:bodyPr/>
                    <a:lstStyle/>
                    <a:p>
                      <a:pPr algn="ctr" fontAlgn="b"/>
                      <a:r>
                        <a:rPr lang="en-US" sz="1400" b="0" i="0" u="none" strike="noStrike">
                          <a:solidFill>
                            <a:srgbClr val="000000"/>
                          </a:solidFill>
                          <a:effectLst/>
                          <a:latin typeface="Calibri" panose="020F0502020204030204" pitchFamily="34" charset="0"/>
                        </a:rPr>
                        <a:t>21</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KIRAN BALA</a:t>
                      </a:r>
                    </a:p>
                  </a:txBody>
                  <a:tcPr marL="9525" marR="9525" marT="9525" marB="0" anchor="b">
                    <a:lnL>
                      <a:noFill/>
                    </a:lnL>
                    <a:lnR>
                      <a:noFill/>
                    </a:lnR>
                    <a:lnT>
                      <a:noFill/>
                    </a:lnT>
                    <a:lnB>
                      <a:noFill/>
                    </a:lnB>
                  </a:tcPr>
                </a:tc>
                <a:extLst>
                  <a:ext uri="{0D108BD9-81ED-4DB2-BD59-A6C34878D82A}">
                    <a16:rowId xmlns:a16="http://schemas.microsoft.com/office/drawing/2014/main" val="3201155539"/>
                  </a:ext>
                </a:extLst>
              </a:tr>
              <a:tr h="226638">
                <a:tc>
                  <a:txBody>
                    <a:bodyPr/>
                    <a:lstStyle/>
                    <a:p>
                      <a:pPr algn="ctr" fontAlgn="b"/>
                      <a:r>
                        <a:rPr lang="en-US" sz="1400" b="0" i="0" u="none" strike="noStrike">
                          <a:solidFill>
                            <a:srgbClr val="000000"/>
                          </a:solidFill>
                          <a:effectLst/>
                          <a:latin typeface="Calibri" panose="020F0502020204030204" pitchFamily="34" charset="0"/>
                        </a:rPr>
                        <a:t>22</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DEEPTI GUPTA SIRKECK</a:t>
                      </a:r>
                    </a:p>
                  </a:txBody>
                  <a:tcPr marL="9525" marR="9525" marT="9525" marB="0" anchor="b">
                    <a:lnL>
                      <a:noFill/>
                    </a:lnL>
                    <a:lnR>
                      <a:noFill/>
                    </a:lnR>
                    <a:lnT>
                      <a:noFill/>
                    </a:lnT>
                    <a:lnB>
                      <a:noFill/>
                    </a:lnB>
                  </a:tcPr>
                </a:tc>
                <a:extLst>
                  <a:ext uri="{0D108BD9-81ED-4DB2-BD59-A6C34878D82A}">
                    <a16:rowId xmlns:a16="http://schemas.microsoft.com/office/drawing/2014/main" val="3400550595"/>
                  </a:ext>
                </a:extLst>
              </a:tr>
              <a:tr h="226638">
                <a:tc>
                  <a:txBody>
                    <a:bodyPr/>
                    <a:lstStyle/>
                    <a:p>
                      <a:pPr algn="ctr" fontAlgn="b"/>
                      <a:r>
                        <a:rPr lang="en-US" sz="1400" b="0" i="0" u="none" strike="noStrike">
                          <a:solidFill>
                            <a:srgbClr val="000000"/>
                          </a:solidFill>
                          <a:effectLst/>
                          <a:latin typeface="Calibri" panose="020F0502020204030204" pitchFamily="34" charset="0"/>
                        </a:rPr>
                        <a:t>23</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KOSHLAYA DEVI</a:t>
                      </a:r>
                    </a:p>
                  </a:txBody>
                  <a:tcPr marL="9525" marR="9525" marT="9525" marB="0" anchor="b">
                    <a:lnL>
                      <a:noFill/>
                    </a:lnL>
                    <a:lnR>
                      <a:noFill/>
                    </a:lnR>
                    <a:lnT>
                      <a:noFill/>
                    </a:lnT>
                    <a:lnB>
                      <a:noFill/>
                    </a:lnB>
                  </a:tcPr>
                </a:tc>
                <a:extLst>
                  <a:ext uri="{0D108BD9-81ED-4DB2-BD59-A6C34878D82A}">
                    <a16:rowId xmlns:a16="http://schemas.microsoft.com/office/drawing/2014/main" val="756820049"/>
                  </a:ext>
                </a:extLst>
              </a:tr>
              <a:tr h="226638">
                <a:tc>
                  <a:txBody>
                    <a:bodyPr/>
                    <a:lstStyle/>
                    <a:p>
                      <a:pPr algn="ctr" fontAlgn="b"/>
                      <a:r>
                        <a:rPr lang="en-US" sz="1400" b="0" i="0" u="none" strike="noStrike">
                          <a:solidFill>
                            <a:srgbClr val="000000"/>
                          </a:solidFill>
                          <a:effectLst/>
                          <a:latin typeface="Calibri" panose="020F0502020204030204" pitchFamily="34" charset="0"/>
                        </a:rPr>
                        <a:t>24</a:t>
                      </a:r>
                    </a:p>
                  </a:txBody>
                  <a:tcPr marL="9525" marR="9525" marT="9525" marB="0" anchor="b">
                    <a:lnL>
                      <a:noFill/>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ANJANA ABROL</a:t>
                      </a:r>
                    </a:p>
                  </a:txBody>
                  <a:tcPr marL="9525" marR="9525" marT="9525" marB="0" anchor="b">
                    <a:lnL>
                      <a:noFill/>
                    </a:lnL>
                    <a:lnR>
                      <a:noFill/>
                    </a:lnR>
                    <a:lnT>
                      <a:noFill/>
                    </a:lnT>
                    <a:lnB>
                      <a:noFill/>
                    </a:lnB>
                  </a:tcPr>
                </a:tc>
                <a:extLst>
                  <a:ext uri="{0D108BD9-81ED-4DB2-BD59-A6C34878D82A}">
                    <a16:rowId xmlns:a16="http://schemas.microsoft.com/office/drawing/2014/main" val="3619138870"/>
                  </a:ext>
                </a:extLst>
              </a:tr>
              <a:tr h="226638">
                <a:tc>
                  <a:txBody>
                    <a:bodyPr/>
                    <a:lstStyle/>
                    <a:p>
                      <a:pPr algn="ctr" fontAlgn="b"/>
                      <a:r>
                        <a:rPr lang="en-US" sz="1400" b="0" i="0" u="none" strike="noStrike">
                          <a:solidFill>
                            <a:srgbClr val="000000"/>
                          </a:solidFill>
                          <a:effectLst/>
                          <a:latin typeface="Calibri" panose="020F0502020204030204" pitchFamily="34" charset="0"/>
                        </a:rPr>
                        <a:t>25</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RAJEEV THAKUR</a:t>
                      </a:r>
                    </a:p>
                  </a:txBody>
                  <a:tcPr marL="9525" marR="9525" marT="9525" marB="0" anchor="b">
                    <a:lnL>
                      <a:noFill/>
                    </a:lnL>
                    <a:lnR>
                      <a:noFill/>
                    </a:lnR>
                    <a:lnT>
                      <a:noFill/>
                    </a:lnT>
                    <a:lnB>
                      <a:noFill/>
                    </a:lnB>
                  </a:tcPr>
                </a:tc>
                <a:extLst>
                  <a:ext uri="{0D108BD9-81ED-4DB2-BD59-A6C34878D82A}">
                    <a16:rowId xmlns:a16="http://schemas.microsoft.com/office/drawing/2014/main" val="3428886043"/>
                  </a:ext>
                </a:extLst>
              </a:tr>
            </a:tbl>
          </a:graphicData>
        </a:graphic>
      </p:graphicFrame>
    </p:spTree>
    <p:extLst>
      <p:ext uri="{BB962C8B-B14F-4D97-AF65-F5344CB8AC3E}">
        <p14:creationId xmlns:p14="http://schemas.microsoft.com/office/powerpoint/2010/main" val="2114680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625850" y="10141703"/>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6</a:t>
            </a:r>
            <a:r>
              <a:rPr sz="1000" b="1" spc="-20" dirty="0" smtClean="0">
                <a:latin typeface="Calibri"/>
                <a:cs typeface="Calibri"/>
              </a:rPr>
              <a:t> </a:t>
            </a:r>
            <a:r>
              <a:rPr sz="1000" dirty="0" smtClean="0"/>
              <a:t>of</a:t>
            </a:r>
            <a:r>
              <a:rPr lang="en-US" sz="1000" dirty="0" smtClean="0"/>
              <a:t> 27</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5" name="Picture 34"/>
          <p:cNvPicPr>
            <a:picLocks noChangeAspect="1"/>
          </p:cNvPicPr>
          <p:nvPr/>
        </p:nvPicPr>
        <p:blipFill>
          <a:blip r:embed="rId3"/>
          <a:stretch>
            <a:fillRect/>
          </a:stretch>
        </p:blipFill>
        <p:spPr>
          <a:xfrm>
            <a:off x="424294" y="5328368"/>
            <a:ext cx="6682762" cy="4742857"/>
          </a:xfrm>
          <a:prstGeom prst="rect">
            <a:avLst/>
          </a:prstGeom>
        </p:spPr>
      </p:pic>
      <p:pic>
        <p:nvPicPr>
          <p:cNvPr id="36" name="Picture 35"/>
          <p:cNvPicPr>
            <a:picLocks noChangeAspect="1"/>
          </p:cNvPicPr>
          <p:nvPr/>
        </p:nvPicPr>
        <p:blipFill>
          <a:blip r:embed="rId4"/>
          <a:stretch>
            <a:fillRect/>
          </a:stretch>
        </p:blipFill>
        <p:spPr>
          <a:xfrm>
            <a:off x="418767" y="434171"/>
            <a:ext cx="6688289" cy="4823720"/>
          </a:xfrm>
          <a:prstGeom prst="rect">
            <a:avLst/>
          </a:prstGeom>
        </p:spPr>
      </p:pic>
    </p:spTree>
    <p:extLst>
      <p:ext uri="{BB962C8B-B14F-4D97-AF65-F5344CB8AC3E}">
        <p14:creationId xmlns:p14="http://schemas.microsoft.com/office/powerpoint/2010/main" val="2590831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tile tx="0" ty="0" sx="100000" sy="100000" flip="none" algn="tl"/>
        </a:blipFill>
        <a:effectLst/>
      </p:bgPr>
    </p:bg>
    <p:spTree>
      <p:nvGrpSpPr>
        <p:cNvPr id="1" name=""/>
        <p:cNvGrpSpPr/>
        <p:nvPr/>
      </p:nvGrpSpPr>
      <p:grpSpPr>
        <a:xfrm>
          <a:off x="0" y="0"/>
          <a:ext cx="0" cy="0"/>
          <a:chOff x="0" y="0"/>
          <a:chExt cx="0" cy="0"/>
        </a:xfrm>
      </p:grpSpPr>
      <p:sp>
        <p:nvSpPr>
          <p:cNvPr id="34" name="object 4"/>
          <p:cNvSpPr/>
          <p:nvPr/>
        </p:nvSpPr>
        <p:spPr>
          <a:xfrm>
            <a:off x="510735" y="874129"/>
            <a:ext cx="6501224" cy="3219615"/>
          </a:xfrm>
          <a:custGeom>
            <a:avLst/>
            <a:gdLst/>
            <a:ahLst/>
            <a:cxnLst/>
            <a:rect l="l" t="t" r="r" b="b"/>
            <a:pathLst>
              <a:path w="6686550" h="1999614">
                <a:moveTo>
                  <a:pt x="2140025" y="0"/>
                </a:moveTo>
                <a:lnTo>
                  <a:pt x="2097572" y="187"/>
                </a:lnTo>
                <a:lnTo>
                  <a:pt x="2056835" y="1022"/>
                </a:lnTo>
                <a:lnTo>
                  <a:pt x="2016865" y="2361"/>
                </a:lnTo>
                <a:lnTo>
                  <a:pt x="1845659" y="9856"/>
                </a:lnTo>
                <a:lnTo>
                  <a:pt x="1795280" y="11542"/>
                </a:lnTo>
                <a:lnTo>
                  <a:pt x="1739971" y="12864"/>
                </a:lnTo>
                <a:lnTo>
                  <a:pt x="1678783" y="13678"/>
                </a:lnTo>
                <a:lnTo>
                  <a:pt x="1610767" y="13838"/>
                </a:lnTo>
                <a:lnTo>
                  <a:pt x="1542629" y="13570"/>
                </a:lnTo>
                <a:lnTo>
                  <a:pt x="1425306" y="12677"/>
                </a:lnTo>
                <a:lnTo>
                  <a:pt x="1200525" y="10028"/>
                </a:lnTo>
                <a:lnTo>
                  <a:pt x="1119105" y="9552"/>
                </a:lnTo>
                <a:lnTo>
                  <a:pt x="1031730" y="9838"/>
                </a:lnTo>
                <a:lnTo>
                  <a:pt x="931192" y="11171"/>
                </a:lnTo>
                <a:lnTo>
                  <a:pt x="810286" y="13838"/>
                </a:lnTo>
                <a:lnTo>
                  <a:pt x="505643" y="22679"/>
                </a:lnTo>
                <a:lnTo>
                  <a:pt x="399033" y="25277"/>
                </a:lnTo>
                <a:lnTo>
                  <a:pt x="348733" y="26125"/>
                </a:lnTo>
                <a:lnTo>
                  <a:pt x="300349" y="26590"/>
                </a:lnTo>
                <a:lnTo>
                  <a:pt x="253815" y="26608"/>
                </a:lnTo>
                <a:lnTo>
                  <a:pt x="209066" y="26117"/>
                </a:lnTo>
                <a:lnTo>
                  <a:pt x="166037" y="25054"/>
                </a:lnTo>
                <a:lnTo>
                  <a:pt x="124662" y="23357"/>
                </a:lnTo>
                <a:lnTo>
                  <a:pt x="84875" y="20964"/>
                </a:lnTo>
                <a:lnTo>
                  <a:pt x="46611" y="17812"/>
                </a:lnTo>
                <a:lnTo>
                  <a:pt x="9805" y="13838"/>
                </a:lnTo>
                <a:lnTo>
                  <a:pt x="8006" y="79614"/>
                </a:lnTo>
                <a:lnTo>
                  <a:pt x="6866" y="139520"/>
                </a:lnTo>
                <a:lnTo>
                  <a:pt x="6287" y="194398"/>
                </a:lnTo>
                <a:lnTo>
                  <a:pt x="6170" y="245086"/>
                </a:lnTo>
                <a:lnTo>
                  <a:pt x="6419" y="292425"/>
                </a:lnTo>
                <a:lnTo>
                  <a:pt x="6934" y="337256"/>
                </a:lnTo>
                <a:lnTo>
                  <a:pt x="9105" y="465093"/>
                </a:lnTo>
                <a:lnTo>
                  <a:pt x="10094" y="553173"/>
                </a:lnTo>
                <a:lnTo>
                  <a:pt x="10158" y="600590"/>
                </a:lnTo>
                <a:lnTo>
                  <a:pt x="9805" y="651378"/>
                </a:lnTo>
                <a:lnTo>
                  <a:pt x="8956" y="704183"/>
                </a:lnTo>
                <a:lnTo>
                  <a:pt x="7701" y="756928"/>
                </a:lnTo>
                <a:lnTo>
                  <a:pt x="1603" y="964213"/>
                </a:lnTo>
                <a:lnTo>
                  <a:pt x="556" y="1014337"/>
                </a:lnTo>
                <a:lnTo>
                  <a:pt x="0" y="1063473"/>
                </a:lnTo>
                <a:lnTo>
                  <a:pt x="83" y="1111467"/>
                </a:lnTo>
                <a:lnTo>
                  <a:pt x="956" y="1158163"/>
                </a:lnTo>
                <a:lnTo>
                  <a:pt x="2767" y="1203406"/>
                </a:lnTo>
                <a:lnTo>
                  <a:pt x="5667" y="1247043"/>
                </a:lnTo>
                <a:lnTo>
                  <a:pt x="9805" y="1288918"/>
                </a:lnTo>
                <a:lnTo>
                  <a:pt x="13350" y="1328383"/>
                </a:lnTo>
                <a:lnTo>
                  <a:pt x="15244" y="1370553"/>
                </a:lnTo>
                <a:lnTo>
                  <a:pt x="15763" y="1415147"/>
                </a:lnTo>
                <a:lnTo>
                  <a:pt x="15183" y="1461886"/>
                </a:lnTo>
                <a:lnTo>
                  <a:pt x="13782" y="1510489"/>
                </a:lnTo>
                <a:lnTo>
                  <a:pt x="7411" y="1664677"/>
                </a:lnTo>
                <a:lnTo>
                  <a:pt x="5486" y="1717931"/>
                </a:lnTo>
                <a:lnTo>
                  <a:pt x="4123" y="1771646"/>
                </a:lnTo>
                <a:lnTo>
                  <a:pt x="3596" y="1825542"/>
                </a:lnTo>
                <a:lnTo>
                  <a:pt x="4184" y="1879339"/>
                </a:lnTo>
                <a:lnTo>
                  <a:pt x="6161" y="1932756"/>
                </a:lnTo>
                <a:lnTo>
                  <a:pt x="9805" y="1985513"/>
                </a:lnTo>
                <a:lnTo>
                  <a:pt x="50680" y="1990627"/>
                </a:lnTo>
                <a:lnTo>
                  <a:pt x="95995" y="1994329"/>
                </a:lnTo>
                <a:lnTo>
                  <a:pt x="145172" y="1996766"/>
                </a:lnTo>
                <a:lnTo>
                  <a:pt x="197629" y="1998083"/>
                </a:lnTo>
                <a:lnTo>
                  <a:pt x="252789" y="1998426"/>
                </a:lnTo>
                <a:lnTo>
                  <a:pt x="310072" y="1997939"/>
                </a:lnTo>
                <a:lnTo>
                  <a:pt x="368898" y="1996768"/>
                </a:lnTo>
                <a:lnTo>
                  <a:pt x="428687" y="1995060"/>
                </a:lnTo>
                <a:lnTo>
                  <a:pt x="488861" y="1992958"/>
                </a:lnTo>
                <a:lnTo>
                  <a:pt x="665896" y="1985751"/>
                </a:lnTo>
                <a:lnTo>
                  <a:pt x="775218" y="1981649"/>
                </a:lnTo>
                <a:lnTo>
                  <a:pt x="825532" y="1980245"/>
                </a:lnTo>
                <a:lnTo>
                  <a:pt x="872173" y="1979466"/>
                </a:lnTo>
                <a:lnTo>
                  <a:pt x="914564" y="1979458"/>
                </a:lnTo>
                <a:lnTo>
                  <a:pt x="952125" y="1980366"/>
                </a:lnTo>
                <a:lnTo>
                  <a:pt x="984276" y="1982336"/>
                </a:lnTo>
                <a:lnTo>
                  <a:pt x="1010438" y="1985513"/>
                </a:lnTo>
                <a:lnTo>
                  <a:pt x="1046331" y="1990387"/>
                </a:lnTo>
                <a:lnTo>
                  <a:pt x="1087902" y="1994084"/>
                </a:lnTo>
                <a:lnTo>
                  <a:pt x="1134366" y="1996712"/>
                </a:lnTo>
                <a:lnTo>
                  <a:pt x="1184940" y="1998376"/>
                </a:lnTo>
                <a:lnTo>
                  <a:pt x="1238840" y="1999184"/>
                </a:lnTo>
                <a:lnTo>
                  <a:pt x="1295281" y="1999243"/>
                </a:lnTo>
                <a:lnTo>
                  <a:pt x="1353480" y="1998658"/>
                </a:lnTo>
                <a:lnTo>
                  <a:pt x="1412654" y="1997536"/>
                </a:lnTo>
                <a:lnTo>
                  <a:pt x="1472017" y="1995985"/>
                </a:lnTo>
                <a:lnTo>
                  <a:pt x="1530786" y="1994111"/>
                </a:lnTo>
                <a:lnTo>
                  <a:pt x="1588177" y="1992020"/>
                </a:lnTo>
                <a:lnTo>
                  <a:pt x="1744244" y="1985513"/>
                </a:lnTo>
                <a:lnTo>
                  <a:pt x="1800260" y="1984048"/>
                </a:lnTo>
                <a:lnTo>
                  <a:pt x="1851032" y="1984431"/>
                </a:lnTo>
                <a:lnTo>
                  <a:pt x="1897807" y="1986145"/>
                </a:lnTo>
                <a:lnTo>
                  <a:pt x="1941834" y="1988671"/>
                </a:lnTo>
                <a:lnTo>
                  <a:pt x="2026634" y="1994084"/>
                </a:lnTo>
                <a:lnTo>
                  <a:pt x="2069903" y="1995933"/>
                </a:lnTo>
                <a:lnTo>
                  <a:pt x="2115416" y="1996519"/>
                </a:lnTo>
                <a:lnTo>
                  <a:pt x="2164421" y="1995324"/>
                </a:lnTo>
                <a:lnTo>
                  <a:pt x="2218165" y="1991828"/>
                </a:lnTo>
                <a:lnTo>
                  <a:pt x="2277898" y="1985513"/>
                </a:lnTo>
                <a:lnTo>
                  <a:pt x="2329284" y="1979774"/>
                </a:lnTo>
                <a:lnTo>
                  <a:pt x="2377263" y="1975777"/>
                </a:lnTo>
                <a:lnTo>
                  <a:pt x="2422760" y="1973308"/>
                </a:lnTo>
                <a:lnTo>
                  <a:pt x="2466702" y="1972153"/>
                </a:lnTo>
                <a:lnTo>
                  <a:pt x="2510013" y="1972098"/>
                </a:lnTo>
                <a:lnTo>
                  <a:pt x="2553620" y="1972927"/>
                </a:lnTo>
                <a:lnTo>
                  <a:pt x="2598448" y="1974428"/>
                </a:lnTo>
                <a:lnTo>
                  <a:pt x="2749517" y="1980810"/>
                </a:lnTo>
                <a:lnTo>
                  <a:pt x="2808487" y="1982850"/>
                </a:lnTo>
                <a:lnTo>
                  <a:pt x="2873306" y="1984489"/>
                </a:lnTo>
                <a:lnTo>
                  <a:pt x="2944902" y="1985513"/>
                </a:lnTo>
                <a:lnTo>
                  <a:pt x="3012782" y="1985824"/>
                </a:lnTo>
                <a:lnTo>
                  <a:pt x="3076836" y="1985587"/>
                </a:lnTo>
                <a:lnTo>
                  <a:pt x="3137427" y="1984927"/>
                </a:lnTo>
                <a:lnTo>
                  <a:pt x="3194915" y="1983969"/>
                </a:lnTo>
                <a:lnTo>
                  <a:pt x="3401075" y="1979662"/>
                </a:lnTo>
                <a:lnTo>
                  <a:pt x="3448475" y="1979090"/>
                </a:lnTo>
                <a:lnTo>
                  <a:pt x="3494941" y="1978971"/>
                </a:lnTo>
                <a:lnTo>
                  <a:pt x="3540836" y="1979428"/>
                </a:lnTo>
                <a:lnTo>
                  <a:pt x="3586521" y="1980588"/>
                </a:lnTo>
                <a:lnTo>
                  <a:pt x="3632358" y="1982575"/>
                </a:lnTo>
                <a:lnTo>
                  <a:pt x="3678708" y="1985513"/>
                </a:lnTo>
                <a:lnTo>
                  <a:pt x="3731799" y="1989166"/>
                </a:lnTo>
                <a:lnTo>
                  <a:pt x="3782478" y="1992022"/>
                </a:lnTo>
                <a:lnTo>
                  <a:pt x="3831302" y="1994121"/>
                </a:lnTo>
                <a:lnTo>
                  <a:pt x="3878827" y="1995504"/>
                </a:lnTo>
                <a:lnTo>
                  <a:pt x="3925609" y="1996209"/>
                </a:lnTo>
                <a:lnTo>
                  <a:pt x="3972205" y="1996276"/>
                </a:lnTo>
                <a:lnTo>
                  <a:pt x="4019171" y="1995746"/>
                </a:lnTo>
                <a:lnTo>
                  <a:pt x="4067064" y="1994657"/>
                </a:lnTo>
                <a:lnTo>
                  <a:pt x="4116441" y="1993050"/>
                </a:lnTo>
                <a:lnTo>
                  <a:pt x="4167857" y="1990964"/>
                </a:lnTo>
                <a:lnTo>
                  <a:pt x="4279037" y="1985513"/>
                </a:lnTo>
                <a:lnTo>
                  <a:pt x="4328729" y="1983374"/>
                </a:lnTo>
                <a:lnTo>
                  <a:pt x="4370240" y="1982480"/>
                </a:lnTo>
                <a:lnTo>
                  <a:pt x="4405410" y="1982589"/>
                </a:lnTo>
                <a:lnTo>
                  <a:pt x="4436075" y="1983459"/>
                </a:lnTo>
                <a:lnTo>
                  <a:pt x="4464074" y="1984847"/>
                </a:lnTo>
                <a:lnTo>
                  <a:pt x="4519429" y="1988208"/>
                </a:lnTo>
                <a:lnTo>
                  <a:pt x="4550461" y="1989696"/>
                </a:lnTo>
                <a:lnTo>
                  <a:pt x="4586179" y="1990732"/>
                </a:lnTo>
                <a:lnTo>
                  <a:pt x="4628424" y="1991075"/>
                </a:lnTo>
                <a:lnTo>
                  <a:pt x="4679031" y="1990481"/>
                </a:lnTo>
                <a:lnTo>
                  <a:pt x="4739841" y="1988708"/>
                </a:lnTo>
                <a:lnTo>
                  <a:pt x="4880812" y="1982716"/>
                </a:lnTo>
                <a:lnTo>
                  <a:pt x="4947244" y="1981066"/>
                </a:lnTo>
                <a:lnTo>
                  <a:pt x="5011743" y="1980393"/>
                </a:lnTo>
                <a:lnTo>
                  <a:pt x="5074067" y="1980521"/>
                </a:lnTo>
                <a:lnTo>
                  <a:pt x="5133972" y="1981280"/>
                </a:lnTo>
                <a:lnTo>
                  <a:pt x="5191216" y="1982496"/>
                </a:lnTo>
                <a:lnTo>
                  <a:pt x="5245554" y="1983996"/>
                </a:lnTo>
                <a:lnTo>
                  <a:pt x="5388706" y="1988477"/>
                </a:lnTo>
                <a:lnTo>
                  <a:pt x="5428992" y="1989388"/>
                </a:lnTo>
                <a:lnTo>
                  <a:pt x="5496959" y="1989299"/>
                </a:lnTo>
                <a:lnTo>
                  <a:pt x="5546497" y="1985513"/>
                </a:lnTo>
                <a:lnTo>
                  <a:pt x="5578796" y="1981437"/>
                </a:lnTo>
                <a:lnTo>
                  <a:pt x="5610998" y="1979082"/>
                </a:lnTo>
                <a:lnTo>
                  <a:pt x="5645241" y="1978147"/>
                </a:lnTo>
                <a:lnTo>
                  <a:pt x="5683668" y="1978332"/>
                </a:lnTo>
                <a:lnTo>
                  <a:pt x="5728419" y="1979336"/>
                </a:lnTo>
                <a:lnTo>
                  <a:pt x="5845455" y="1982594"/>
                </a:lnTo>
                <a:lnTo>
                  <a:pt x="5922022" y="1984246"/>
                </a:lnTo>
                <a:lnTo>
                  <a:pt x="6013476" y="1985513"/>
                </a:lnTo>
                <a:lnTo>
                  <a:pt x="6256657" y="1987611"/>
                </a:lnTo>
                <a:lnTo>
                  <a:pt x="6407408" y="1988092"/>
                </a:lnTo>
                <a:lnTo>
                  <a:pt x="6499629" y="1987798"/>
                </a:lnTo>
                <a:lnTo>
                  <a:pt x="6589447" y="1986955"/>
                </a:lnTo>
                <a:lnTo>
                  <a:pt x="6680480" y="1985513"/>
                </a:lnTo>
                <a:lnTo>
                  <a:pt x="6678465" y="1942121"/>
                </a:lnTo>
                <a:lnTo>
                  <a:pt x="6676961" y="1895784"/>
                </a:lnTo>
                <a:lnTo>
                  <a:pt x="6675916" y="1846939"/>
                </a:lnTo>
                <a:lnTo>
                  <a:pt x="6675281" y="1796024"/>
                </a:lnTo>
                <a:lnTo>
                  <a:pt x="6675006" y="1743476"/>
                </a:lnTo>
                <a:lnTo>
                  <a:pt x="6675041" y="1689733"/>
                </a:lnTo>
                <a:lnTo>
                  <a:pt x="6675336" y="1635231"/>
                </a:lnTo>
                <a:lnTo>
                  <a:pt x="6676506" y="1525704"/>
                </a:lnTo>
                <a:lnTo>
                  <a:pt x="6680480" y="1269233"/>
                </a:lnTo>
                <a:lnTo>
                  <a:pt x="6680785" y="1216299"/>
                </a:lnTo>
                <a:lnTo>
                  <a:pt x="6680321" y="1165196"/>
                </a:lnTo>
                <a:lnTo>
                  <a:pt x="6679301" y="1115454"/>
                </a:lnTo>
                <a:lnTo>
                  <a:pt x="6675050" y="969688"/>
                </a:lnTo>
                <a:lnTo>
                  <a:pt x="6673951" y="920684"/>
                </a:lnTo>
                <a:lnTo>
                  <a:pt x="6673368" y="870688"/>
                </a:lnTo>
                <a:lnTo>
                  <a:pt x="6673514" y="819231"/>
                </a:lnTo>
                <a:lnTo>
                  <a:pt x="6674606" y="765840"/>
                </a:lnTo>
                <a:lnTo>
                  <a:pt x="6676856" y="710046"/>
                </a:lnTo>
                <a:lnTo>
                  <a:pt x="6683720" y="597625"/>
                </a:lnTo>
                <a:lnTo>
                  <a:pt x="6685516" y="547160"/>
                </a:lnTo>
                <a:lnTo>
                  <a:pt x="6686114" y="499302"/>
                </a:lnTo>
                <a:lnTo>
                  <a:pt x="6685761" y="453368"/>
                </a:lnTo>
                <a:lnTo>
                  <a:pt x="6684704" y="408675"/>
                </a:lnTo>
                <a:lnTo>
                  <a:pt x="6679772" y="275208"/>
                </a:lnTo>
                <a:lnTo>
                  <a:pt x="6678363" y="228648"/>
                </a:lnTo>
                <a:lnTo>
                  <a:pt x="6677483" y="179914"/>
                </a:lnTo>
                <a:lnTo>
                  <a:pt x="6677378" y="128323"/>
                </a:lnTo>
                <a:lnTo>
                  <a:pt x="6678295" y="73192"/>
                </a:lnTo>
                <a:lnTo>
                  <a:pt x="6680480" y="13838"/>
                </a:lnTo>
                <a:lnTo>
                  <a:pt x="6638389" y="19772"/>
                </a:lnTo>
                <a:lnTo>
                  <a:pt x="6592575" y="24625"/>
                </a:lnTo>
                <a:lnTo>
                  <a:pt x="6543521" y="28470"/>
                </a:lnTo>
                <a:lnTo>
                  <a:pt x="6491707" y="31377"/>
                </a:lnTo>
                <a:lnTo>
                  <a:pt x="6437618" y="33418"/>
                </a:lnTo>
                <a:lnTo>
                  <a:pt x="6381733" y="34666"/>
                </a:lnTo>
                <a:lnTo>
                  <a:pt x="6324537" y="35192"/>
                </a:lnTo>
                <a:lnTo>
                  <a:pt x="6266510" y="35068"/>
                </a:lnTo>
                <a:lnTo>
                  <a:pt x="6208135" y="34365"/>
                </a:lnTo>
                <a:lnTo>
                  <a:pt x="6149894" y="33155"/>
                </a:lnTo>
                <a:lnTo>
                  <a:pt x="6092269" y="31510"/>
                </a:lnTo>
                <a:lnTo>
                  <a:pt x="6035743" y="29502"/>
                </a:lnTo>
                <a:lnTo>
                  <a:pt x="5980797" y="27202"/>
                </a:lnTo>
                <a:lnTo>
                  <a:pt x="5927914" y="24682"/>
                </a:lnTo>
                <a:lnTo>
                  <a:pt x="5830263" y="19269"/>
                </a:lnTo>
                <a:lnTo>
                  <a:pt x="5746649" y="13838"/>
                </a:lnTo>
                <a:lnTo>
                  <a:pt x="5692854" y="10809"/>
                </a:lnTo>
                <a:lnTo>
                  <a:pt x="5643706" y="9331"/>
                </a:lnTo>
                <a:lnTo>
                  <a:pt x="5598017" y="9105"/>
                </a:lnTo>
                <a:lnTo>
                  <a:pt x="5554596" y="9831"/>
                </a:lnTo>
                <a:lnTo>
                  <a:pt x="5512255" y="11207"/>
                </a:lnTo>
                <a:lnTo>
                  <a:pt x="5426054" y="14710"/>
                </a:lnTo>
                <a:lnTo>
                  <a:pt x="5379816" y="16237"/>
                </a:lnTo>
                <a:lnTo>
                  <a:pt x="5329900" y="17214"/>
                </a:lnTo>
                <a:lnTo>
                  <a:pt x="5275117" y="17340"/>
                </a:lnTo>
                <a:lnTo>
                  <a:pt x="5214278" y="16314"/>
                </a:lnTo>
                <a:lnTo>
                  <a:pt x="5146193" y="13838"/>
                </a:lnTo>
                <a:lnTo>
                  <a:pt x="5021961" y="8511"/>
                </a:lnTo>
                <a:lnTo>
                  <a:pt x="4971953" y="6730"/>
                </a:lnTo>
                <a:lnTo>
                  <a:pt x="4927503" y="5513"/>
                </a:lnTo>
                <a:lnTo>
                  <a:pt x="4886728" y="4840"/>
                </a:lnTo>
                <a:lnTo>
                  <a:pt x="4847743" y="4694"/>
                </a:lnTo>
                <a:lnTo>
                  <a:pt x="4808662" y="5056"/>
                </a:lnTo>
                <a:lnTo>
                  <a:pt x="4767601" y="5908"/>
                </a:lnTo>
                <a:lnTo>
                  <a:pt x="4722675" y="7230"/>
                </a:lnTo>
                <a:lnTo>
                  <a:pt x="4545864" y="13838"/>
                </a:lnTo>
                <a:lnTo>
                  <a:pt x="4490199" y="15595"/>
                </a:lnTo>
                <a:lnTo>
                  <a:pt x="4433312" y="16688"/>
                </a:lnTo>
                <a:lnTo>
                  <a:pt x="4375625" y="17208"/>
                </a:lnTo>
                <a:lnTo>
                  <a:pt x="4317561" y="17249"/>
                </a:lnTo>
                <a:lnTo>
                  <a:pt x="4259543" y="16903"/>
                </a:lnTo>
                <a:lnTo>
                  <a:pt x="4201995" y="16260"/>
                </a:lnTo>
                <a:lnTo>
                  <a:pt x="3984953" y="12577"/>
                </a:lnTo>
                <a:lnTo>
                  <a:pt x="3890246" y="11356"/>
                </a:lnTo>
                <a:lnTo>
                  <a:pt x="3847827" y="11223"/>
                </a:lnTo>
                <a:lnTo>
                  <a:pt x="3809261" y="11531"/>
                </a:lnTo>
                <a:lnTo>
                  <a:pt x="3774972" y="12372"/>
                </a:lnTo>
                <a:lnTo>
                  <a:pt x="3745383" y="13838"/>
                </a:lnTo>
                <a:lnTo>
                  <a:pt x="3707542" y="15323"/>
                </a:lnTo>
                <a:lnTo>
                  <a:pt x="3666483" y="15161"/>
                </a:lnTo>
                <a:lnTo>
                  <a:pt x="3622506" y="13767"/>
                </a:lnTo>
                <a:lnTo>
                  <a:pt x="3575913" y="11552"/>
                </a:lnTo>
                <a:lnTo>
                  <a:pt x="3476079" y="6313"/>
                </a:lnTo>
                <a:lnTo>
                  <a:pt x="3423440" y="4115"/>
                </a:lnTo>
                <a:lnTo>
                  <a:pt x="3369387" y="2747"/>
                </a:lnTo>
                <a:lnTo>
                  <a:pt x="3314222" y="2623"/>
                </a:lnTo>
                <a:lnTo>
                  <a:pt x="3258243" y="4154"/>
                </a:lnTo>
                <a:lnTo>
                  <a:pt x="3201754" y="7755"/>
                </a:lnTo>
                <a:lnTo>
                  <a:pt x="3145054" y="13838"/>
                </a:lnTo>
                <a:lnTo>
                  <a:pt x="3100732" y="19457"/>
                </a:lnTo>
                <a:lnTo>
                  <a:pt x="3058175" y="24317"/>
                </a:lnTo>
                <a:lnTo>
                  <a:pt x="3016824" y="28408"/>
                </a:lnTo>
                <a:lnTo>
                  <a:pt x="2976120" y="31720"/>
                </a:lnTo>
                <a:lnTo>
                  <a:pt x="2935504" y="34243"/>
                </a:lnTo>
                <a:lnTo>
                  <a:pt x="2894417" y="35967"/>
                </a:lnTo>
                <a:lnTo>
                  <a:pt x="2852300" y="36881"/>
                </a:lnTo>
                <a:lnTo>
                  <a:pt x="2808595" y="36976"/>
                </a:lnTo>
                <a:lnTo>
                  <a:pt x="2762743" y="36241"/>
                </a:lnTo>
                <a:lnTo>
                  <a:pt x="2714185" y="34666"/>
                </a:lnTo>
                <a:lnTo>
                  <a:pt x="2662362" y="32241"/>
                </a:lnTo>
                <a:lnTo>
                  <a:pt x="2606716" y="28956"/>
                </a:lnTo>
                <a:lnTo>
                  <a:pt x="2546687" y="24801"/>
                </a:lnTo>
                <a:lnTo>
                  <a:pt x="2481717" y="19765"/>
                </a:lnTo>
                <a:lnTo>
                  <a:pt x="2411248" y="13838"/>
                </a:lnTo>
                <a:lnTo>
                  <a:pt x="2345977" y="8619"/>
                </a:lnTo>
                <a:lnTo>
                  <a:pt x="2287169" y="4769"/>
                </a:lnTo>
                <a:lnTo>
                  <a:pt x="2233874" y="2146"/>
                </a:lnTo>
                <a:lnTo>
                  <a:pt x="2185142" y="604"/>
                </a:lnTo>
                <a:lnTo>
                  <a:pt x="2140025" y="0"/>
                </a:lnTo>
                <a:close/>
              </a:path>
            </a:pathLst>
          </a:custGeom>
          <a:blipFill dpi="0" rotWithShape="1">
            <a:blip r:embed="rId2">
              <a:alphaModFix amt="0"/>
            </a:blip>
            <a:srcRect/>
            <a:tile tx="0" ty="0" sx="100000" sy="100000" flip="none" algn="tl"/>
          </a:blipFill>
        </p:spPr>
        <p:txBody>
          <a:bodyPr wrap="square" lIns="0" tIns="0" rIns="0" bIns="0" rtlCol="0"/>
          <a:lstStyle/>
          <a:p>
            <a:pPr marL="12699" marR="5079" algn="just">
              <a:spcBef>
                <a:spcPts val="100"/>
              </a:spcBef>
            </a:pPr>
            <a:endParaRPr lang="en-US" sz="1600" dirty="0">
              <a:latin typeface="Cambria" panose="02040503050406030204" pitchFamily="18" charset="0"/>
              <a:ea typeface="Cambria" panose="02040503050406030204" pitchFamily="18" charset="0"/>
              <a:cs typeface="Arial"/>
            </a:endParaRPr>
          </a:p>
        </p:txBody>
      </p:sp>
      <p:sp>
        <p:nvSpPr>
          <p:cNvPr id="6" name="object 6"/>
          <p:cNvSpPr txBox="1"/>
          <p:nvPr/>
        </p:nvSpPr>
        <p:spPr>
          <a:xfrm>
            <a:off x="519493" y="514865"/>
            <a:ext cx="6559550" cy="212430"/>
          </a:xfrm>
          <a:prstGeom prst="rect">
            <a:avLst/>
          </a:prstGeom>
        </p:spPr>
        <p:txBody>
          <a:bodyPr vert="horz" wrap="square" lIns="0" tIns="5080" rIns="0" bIns="0" rtlCol="0">
            <a:spAutoFit/>
          </a:bodyPr>
          <a:lstStyle/>
          <a:p>
            <a:pPr marL="43815" marR="42545" algn="just">
              <a:lnSpc>
                <a:spcPct val="102899"/>
              </a:lnSpc>
              <a:spcBef>
                <a:spcPts val="890"/>
              </a:spcBef>
            </a:pPr>
            <a:endParaRPr sz="1400" dirty="0">
              <a:latin typeface="Cambria"/>
              <a:cs typeface="Cambria"/>
            </a:endParaRPr>
          </a:p>
        </p:txBody>
      </p:sp>
      <p:grpSp>
        <p:nvGrpSpPr>
          <p:cNvPr id="15" name="object 15"/>
          <p:cNvGrpSpPr/>
          <p:nvPr/>
        </p:nvGrpSpPr>
        <p:grpSpPr>
          <a:xfrm>
            <a:off x="304800" y="304799"/>
            <a:ext cx="6952615" cy="10086340"/>
            <a:chOff x="304800" y="304799"/>
            <a:chExt cx="6952615" cy="10086340"/>
          </a:xfrm>
        </p:grpSpPr>
        <p:sp>
          <p:nvSpPr>
            <p:cNvPr id="16" name="object 16"/>
            <p:cNvSpPr/>
            <p:nvPr/>
          </p:nvSpPr>
          <p:spPr>
            <a:xfrm>
              <a:off x="304800" y="304799"/>
              <a:ext cx="55244" cy="55244"/>
            </a:xfrm>
            <a:custGeom>
              <a:avLst/>
              <a:gdLst/>
              <a:ahLst/>
              <a:cxnLst/>
              <a:rect l="l" t="t" r="r" b="b"/>
              <a:pathLst>
                <a:path w="55245" h="55245">
                  <a:moveTo>
                    <a:pt x="54864" y="0"/>
                  </a:moveTo>
                  <a:lnTo>
                    <a:pt x="18288" y="0"/>
                  </a:lnTo>
                  <a:lnTo>
                    <a:pt x="0" y="0"/>
                  </a:lnTo>
                  <a:lnTo>
                    <a:pt x="0" y="18288"/>
                  </a:lnTo>
                  <a:lnTo>
                    <a:pt x="0" y="54864"/>
                  </a:lnTo>
                  <a:lnTo>
                    <a:pt x="18288" y="54864"/>
                  </a:lnTo>
                  <a:lnTo>
                    <a:pt x="18288" y="18288"/>
                  </a:lnTo>
                  <a:lnTo>
                    <a:pt x="54864" y="18288"/>
                  </a:lnTo>
                  <a:lnTo>
                    <a:pt x="54864" y="0"/>
                  </a:lnTo>
                  <a:close/>
                </a:path>
              </a:pathLst>
            </a:custGeom>
            <a:solidFill>
              <a:srgbClr val="001F6F"/>
            </a:solidFill>
          </p:spPr>
          <p:txBody>
            <a:bodyPr wrap="square" lIns="0" tIns="0" rIns="0" bIns="0" rtlCol="0"/>
            <a:lstStyle/>
            <a:p>
              <a:endParaRPr/>
            </a:p>
          </p:txBody>
        </p:sp>
        <p:sp>
          <p:nvSpPr>
            <p:cNvPr id="17" name="object 17"/>
            <p:cNvSpPr/>
            <p:nvPr/>
          </p:nvSpPr>
          <p:spPr>
            <a:xfrm>
              <a:off x="323088" y="323087"/>
              <a:ext cx="36830" cy="36830"/>
            </a:xfrm>
            <a:custGeom>
              <a:avLst/>
              <a:gdLst/>
              <a:ahLst/>
              <a:cxnLst/>
              <a:rect l="l" t="t" r="r" b="b"/>
              <a:pathLst>
                <a:path w="36829" h="36829">
                  <a:moveTo>
                    <a:pt x="36576" y="0"/>
                  </a:moveTo>
                  <a:lnTo>
                    <a:pt x="18288" y="0"/>
                  </a:lnTo>
                  <a:lnTo>
                    <a:pt x="0" y="0"/>
                  </a:lnTo>
                  <a:lnTo>
                    <a:pt x="0" y="18288"/>
                  </a:lnTo>
                  <a:lnTo>
                    <a:pt x="0" y="36576"/>
                  </a:lnTo>
                  <a:lnTo>
                    <a:pt x="18288" y="36576"/>
                  </a:lnTo>
                  <a:lnTo>
                    <a:pt x="18288" y="18288"/>
                  </a:lnTo>
                  <a:lnTo>
                    <a:pt x="36576" y="18288"/>
                  </a:lnTo>
                  <a:lnTo>
                    <a:pt x="36576" y="0"/>
                  </a:lnTo>
                  <a:close/>
                </a:path>
              </a:pathLst>
            </a:custGeom>
            <a:solidFill>
              <a:srgbClr val="FFFFFF"/>
            </a:solidFill>
          </p:spPr>
          <p:txBody>
            <a:bodyPr wrap="square" lIns="0" tIns="0" rIns="0" bIns="0" rtlCol="0"/>
            <a:lstStyle/>
            <a:p>
              <a:endParaRPr/>
            </a:p>
          </p:txBody>
        </p:sp>
        <p:sp>
          <p:nvSpPr>
            <p:cNvPr id="18" name="object 18"/>
            <p:cNvSpPr/>
            <p:nvPr/>
          </p:nvSpPr>
          <p:spPr>
            <a:xfrm>
              <a:off x="341376" y="304799"/>
              <a:ext cx="6861175" cy="55244"/>
            </a:xfrm>
            <a:custGeom>
              <a:avLst/>
              <a:gdLst/>
              <a:ahLst/>
              <a:cxnLst/>
              <a:rect l="l" t="t" r="r" b="b"/>
              <a:pathLst>
                <a:path w="6861175" h="55245">
                  <a:moveTo>
                    <a:pt x="18288" y="36576"/>
                  </a:moveTo>
                  <a:lnTo>
                    <a:pt x="0" y="36576"/>
                  </a:lnTo>
                  <a:lnTo>
                    <a:pt x="0" y="54864"/>
                  </a:lnTo>
                  <a:lnTo>
                    <a:pt x="18288" y="54864"/>
                  </a:lnTo>
                  <a:lnTo>
                    <a:pt x="18288" y="36576"/>
                  </a:lnTo>
                  <a:close/>
                </a:path>
                <a:path w="6861175" h="55245">
                  <a:moveTo>
                    <a:pt x="6860794" y="0"/>
                  </a:moveTo>
                  <a:lnTo>
                    <a:pt x="18288" y="0"/>
                  </a:lnTo>
                  <a:lnTo>
                    <a:pt x="18288" y="18288"/>
                  </a:lnTo>
                  <a:lnTo>
                    <a:pt x="6860794" y="18288"/>
                  </a:lnTo>
                  <a:lnTo>
                    <a:pt x="6860794" y="0"/>
                  </a:lnTo>
                  <a:close/>
                </a:path>
              </a:pathLst>
            </a:custGeom>
            <a:solidFill>
              <a:srgbClr val="001F6F"/>
            </a:solidFill>
          </p:spPr>
          <p:txBody>
            <a:bodyPr wrap="square" lIns="0" tIns="0" rIns="0" bIns="0" rtlCol="0"/>
            <a:lstStyle/>
            <a:p>
              <a:endParaRPr/>
            </a:p>
          </p:txBody>
        </p:sp>
        <p:sp>
          <p:nvSpPr>
            <p:cNvPr id="19" name="object 19"/>
            <p:cNvSpPr/>
            <p:nvPr/>
          </p:nvSpPr>
          <p:spPr>
            <a:xfrm>
              <a:off x="359664" y="323087"/>
              <a:ext cx="6842759" cy="18415"/>
            </a:xfrm>
            <a:custGeom>
              <a:avLst/>
              <a:gdLst/>
              <a:ahLst/>
              <a:cxnLst/>
              <a:rect l="l" t="t" r="r" b="b"/>
              <a:pathLst>
                <a:path w="6842759" h="18414">
                  <a:moveTo>
                    <a:pt x="6842506" y="0"/>
                  </a:moveTo>
                  <a:lnTo>
                    <a:pt x="0" y="0"/>
                  </a:lnTo>
                  <a:lnTo>
                    <a:pt x="0" y="18288"/>
                  </a:lnTo>
                  <a:lnTo>
                    <a:pt x="6842506" y="18288"/>
                  </a:lnTo>
                  <a:lnTo>
                    <a:pt x="6842506" y="0"/>
                  </a:lnTo>
                  <a:close/>
                </a:path>
              </a:pathLst>
            </a:custGeom>
            <a:solidFill>
              <a:srgbClr val="FFFFFF"/>
            </a:solidFill>
          </p:spPr>
          <p:txBody>
            <a:bodyPr wrap="square" lIns="0" tIns="0" rIns="0" bIns="0" rtlCol="0"/>
            <a:lstStyle/>
            <a:p>
              <a:endParaRPr/>
            </a:p>
          </p:txBody>
        </p:sp>
        <p:sp>
          <p:nvSpPr>
            <p:cNvPr id="20" name="object 20"/>
            <p:cNvSpPr/>
            <p:nvPr/>
          </p:nvSpPr>
          <p:spPr>
            <a:xfrm>
              <a:off x="359664" y="304799"/>
              <a:ext cx="6897370" cy="55244"/>
            </a:xfrm>
            <a:custGeom>
              <a:avLst/>
              <a:gdLst/>
              <a:ahLst/>
              <a:cxnLst/>
              <a:rect l="l" t="t" r="r" b="b"/>
              <a:pathLst>
                <a:path w="6897370" h="55245">
                  <a:moveTo>
                    <a:pt x="6842506" y="36576"/>
                  </a:moveTo>
                  <a:lnTo>
                    <a:pt x="0" y="36576"/>
                  </a:lnTo>
                  <a:lnTo>
                    <a:pt x="0" y="54864"/>
                  </a:lnTo>
                  <a:lnTo>
                    <a:pt x="6842506" y="54864"/>
                  </a:lnTo>
                  <a:lnTo>
                    <a:pt x="6842506" y="36576"/>
                  </a:lnTo>
                  <a:close/>
                </a:path>
                <a:path w="6897370" h="55245">
                  <a:moveTo>
                    <a:pt x="6897370" y="0"/>
                  </a:moveTo>
                  <a:lnTo>
                    <a:pt x="6879082" y="0"/>
                  </a:lnTo>
                  <a:lnTo>
                    <a:pt x="6842506" y="0"/>
                  </a:lnTo>
                  <a:lnTo>
                    <a:pt x="6842506" y="18288"/>
                  </a:lnTo>
                  <a:lnTo>
                    <a:pt x="6879082" y="18288"/>
                  </a:lnTo>
                  <a:lnTo>
                    <a:pt x="6879082" y="54864"/>
                  </a:lnTo>
                  <a:lnTo>
                    <a:pt x="6897370" y="54864"/>
                  </a:lnTo>
                  <a:lnTo>
                    <a:pt x="6897370" y="18288"/>
                  </a:lnTo>
                  <a:lnTo>
                    <a:pt x="6897370" y="0"/>
                  </a:lnTo>
                  <a:close/>
                </a:path>
              </a:pathLst>
            </a:custGeom>
            <a:solidFill>
              <a:srgbClr val="001F6F"/>
            </a:solidFill>
          </p:spPr>
          <p:txBody>
            <a:bodyPr wrap="square" lIns="0" tIns="0" rIns="0" bIns="0" rtlCol="0"/>
            <a:lstStyle/>
            <a:p>
              <a:endParaRPr/>
            </a:p>
          </p:txBody>
        </p:sp>
        <p:sp>
          <p:nvSpPr>
            <p:cNvPr id="21" name="object 21"/>
            <p:cNvSpPr/>
            <p:nvPr/>
          </p:nvSpPr>
          <p:spPr>
            <a:xfrm>
              <a:off x="7202170" y="323087"/>
              <a:ext cx="36830" cy="36830"/>
            </a:xfrm>
            <a:custGeom>
              <a:avLst/>
              <a:gdLst/>
              <a:ahLst/>
              <a:cxnLst/>
              <a:rect l="l" t="t" r="r" b="b"/>
              <a:pathLst>
                <a:path w="36829" h="36829">
                  <a:moveTo>
                    <a:pt x="36576" y="0"/>
                  </a:moveTo>
                  <a:lnTo>
                    <a:pt x="18288" y="0"/>
                  </a:lnTo>
                  <a:lnTo>
                    <a:pt x="0" y="0"/>
                  </a:lnTo>
                  <a:lnTo>
                    <a:pt x="0" y="18288"/>
                  </a:lnTo>
                  <a:lnTo>
                    <a:pt x="18288" y="18288"/>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22" name="object 22"/>
            <p:cNvSpPr/>
            <p:nvPr/>
          </p:nvSpPr>
          <p:spPr>
            <a:xfrm>
              <a:off x="304800" y="341375"/>
              <a:ext cx="6915784" cy="9994900"/>
            </a:xfrm>
            <a:custGeom>
              <a:avLst/>
              <a:gdLst/>
              <a:ahLst/>
              <a:cxnLst/>
              <a:rect l="l" t="t" r="r" b="b"/>
              <a:pathLst>
                <a:path w="6915784" h="9994900">
                  <a:moveTo>
                    <a:pt x="18288" y="18288"/>
                  </a:moveTo>
                  <a:lnTo>
                    <a:pt x="0" y="18288"/>
                  </a:lnTo>
                  <a:lnTo>
                    <a:pt x="0" y="9994392"/>
                  </a:lnTo>
                  <a:lnTo>
                    <a:pt x="18288" y="9994392"/>
                  </a:lnTo>
                  <a:lnTo>
                    <a:pt x="18288" y="18288"/>
                  </a:lnTo>
                  <a:close/>
                </a:path>
                <a:path w="6915784" h="9994900">
                  <a:moveTo>
                    <a:pt x="6915658" y="0"/>
                  </a:moveTo>
                  <a:lnTo>
                    <a:pt x="6897370" y="0"/>
                  </a:lnTo>
                  <a:lnTo>
                    <a:pt x="6897370" y="18288"/>
                  </a:lnTo>
                  <a:lnTo>
                    <a:pt x="6915658" y="18288"/>
                  </a:lnTo>
                  <a:lnTo>
                    <a:pt x="6915658" y="0"/>
                  </a:lnTo>
                  <a:close/>
                </a:path>
              </a:pathLst>
            </a:custGeom>
            <a:solidFill>
              <a:srgbClr val="001F6F"/>
            </a:solidFill>
          </p:spPr>
          <p:txBody>
            <a:bodyPr wrap="square" lIns="0" tIns="0" rIns="0" bIns="0" rtlCol="0"/>
            <a:lstStyle/>
            <a:p>
              <a:endParaRPr/>
            </a:p>
          </p:txBody>
        </p:sp>
        <p:sp>
          <p:nvSpPr>
            <p:cNvPr id="23" name="object 23"/>
            <p:cNvSpPr/>
            <p:nvPr/>
          </p:nvSpPr>
          <p:spPr>
            <a:xfrm>
              <a:off x="323088" y="359663"/>
              <a:ext cx="18415" cy="9976485"/>
            </a:xfrm>
            <a:custGeom>
              <a:avLst/>
              <a:gdLst/>
              <a:ahLst/>
              <a:cxnLst/>
              <a:rect l="l" t="t" r="r" b="b"/>
              <a:pathLst>
                <a:path w="18414"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4" name="object 24"/>
            <p:cNvSpPr/>
            <p:nvPr/>
          </p:nvSpPr>
          <p:spPr>
            <a:xfrm>
              <a:off x="341376" y="359663"/>
              <a:ext cx="6915784" cy="9976485"/>
            </a:xfrm>
            <a:custGeom>
              <a:avLst/>
              <a:gdLst/>
              <a:ahLst/>
              <a:cxnLst/>
              <a:rect l="l" t="t" r="r" b="b"/>
              <a:pathLst>
                <a:path w="6915784" h="9976485">
                  <a:moveTo>
                    <a:pt x="18288" y="0"/>
                  </a:moveTo>
                  <a:lnTo>
                    <a:pt x="0" y="0"/>
                  </a:lnTo>
                  <a:lnTo>
                    <a:pt x="0" y="9976104"/>
                  </a:lnTo>
                  <a:lnTo>
                    <a:pt x="18288" y="9976104"/>
                  </a:lnTo>
                  <a:lnTo>
                    <a:pt x="18288" y="0"/>
                  </a:lnTo>
                  <a:close/>
                </a:path>
                <a:path w="6915784" h="997648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5" name="object 25"/>
            <p:cNvSpPr/>
            <p:nvPr/>
          </p:nvSpPr>
          <p:spPr>
            <a:xfrm>
              <a:off x="7220457" y="359663"/>
              <a:ext cx="18415" cy="9976485"/>
            </a:xfrm>
            <a:custGeom>
              <a:avLst/>
              <a:gdLst/>
              <a:ahLst/>
              <a:cxnLst/>
              <a:rect l="l" t="t" r="r" b="b"/>
              <a:pathLst>
                <a:path w="18415" h="9976485">
                  <a:moveTo>
                    <a:pt x="18288" y="0"/>
                  </a:moveTo>
                  <a:lnTo>
                    <a:pt x="0" y="0"/>
                  </a:lnTo>
                  <a:lnTo>
                    <a:pt x="0" y="9976104"/>
                  </a:lnTo>
                  <a:lnTo>
                    <a:pt x="18288" y="9976104"/>
                  </a:lnTo>
                  <a:lnTo>
                    <a:pt x="18288" y="0"/>
                  </a:lnTo>
                  <a:close/>
                </a:path>
              </a:pathLst>
            </a:custGeom>
            <a:solidFill>
              <a:srgbClr val="FFFFFF"/>
            </a:solidFill>
          </p:spPr>
          <p:txBody>
            <a:bodyPr wrap="square" lIns="0" tIns="0" rIns="0" bIns="0" rtlCol="0"/>
            <a:lstStyle/>
            <a:p>
              <a:endParaRPr/>
            </a:p>
          </p:txBody>
        </p:sp>
        <p:sp>
          <p:nvSpPr>
            <p:cNvPr id="26" name="object 26"/>
            <p:cNvSpPr/>
            <p:nvPr/>
          </p:nvSpPr>
          <p:spPr>
            <a:xfrm>
              <a:off x="304800" y="359663"/>
              <a:ext cx="6915784" cy="10031095"/>
            </a:xfrm>
            <a:custGeom>
              <a:avLst/>
              <a:gdLst/>
              <a:ahLst/>
              <a:cxnLst/>
              <a:rect l="l" t="t" r="r" b="b"/>
              <a:pathLst>
                <a:path w="6915784" h="10031095">
                  <a:moveTo>
                    <a:pt x="54864" y="10012680"/>
                  </a:moveTo>
                  <a:lnTo>
                    <a:pt x="18288" y="10012680"/>
                  </a:lnTo>
                  <a:lnTo>
                    <a:pt x="18288" y="9976104"/>
                  </a:lnTo>
                  <a:lnTo>
                    <a:pt x="0" y="9976104"/>
                  </a:lnTo>
                  <a:lnTo>
                    <a:pt x="0" y="10012680"/>
                  </a:lnTo>
                  <a:lnTo>
                    <a:pt x="0" y="10030968"/>
                  </a:lnTo>
                  <a:lnTo>
                    <a:pt x="18288" y="10030968"/>
                  </a:lnTo>
                  <a:lnTo>
                    <a:pt x="54864" y="10030968"/>
                  </a:lnTo>
                  <a:lnTo>
                    <a:pt x="54864" y="10012680"/>
                  </a:lnTo>
                  <a:close/>
                </a:path>
                <a:path w="6915784" h="10031095">
                  <a:moveTo>
                    <a:pt x="6915658" y="0"/>
                  </a:moveTo>
                  <a:lnTo>
                    <a:pt x="6897370" y="0"/>
                  </a:lnTo>
                  <a:lnTo>
                    <a:pt x="6897370" y="9976104"/>
                  </a:lnTo>
                  <a:lnTo>
                    <a:pt x="6915658" y="9976104"/>
                  </a:lnTo>
                  <a:lnTo>
                    <a:pt x="6915658" y="0"/>
                  </a:lnTo>
                  <a:close/>
                </a:path>
              </a:pathLst>
            </a:custGeom>
            <a:solidFill>
              <a:srgbClr val="001F6F"/>
            </a:solidFill>
          </p:spPr>
          <p:txBody>
            <a:bodyPr wrap="square" lIns="0" tIns="0" rIns="0" bIns="0" rtlCol="0"/>
            <a:lstStyle/>
            <a:p>
              <a:endParaRPr/>
            </a:p>
          </p:txBody>
        </p:sp>
        <p:sp>
          <p:nvSpPr>
            <p:cNvPr id="27" name="object 27"/>
            <p:cNvSpPr/>
            <p:nvPr/>
          </p:nvSpPr>
          <p:spPr>
            <a:xfrm>
              <a:off x="323088" y="10335768"/>
              <a:ext cx="36830" cy="36830"/>
            </a:xfrm>
            <a:custGeom>
              <a:avLst/>
              <a:gdLst/>
              <a:ahLst/>
              <a:cxnLst/>
              <a:rect l="l" t="t" r="r" b="b"/>
              <a:pathLst>
                <a:path w="36829" h="36829">
                  <a:moveTo>
                    <a:pt x="36576" y="18288"/>
                  </a:moveTo>
                  <a:lnTo>
                    <a:pt x="18288" y="18288"/>
                  </a:lnTo>
                  <a:lnTo>
                    <a:pt x="18288" y="0"/>
                  </a:lnTo>
                  <a:lnTo>
                    <a:pt x="0" y="0"/>
                  </a:lnTo>
                  <a:lnTo>
                    <a:pt x="0" y="18288"/>
                  </a:lnTo>
                  <a:lnTo>
                    <a:pt x="0" y="36576"/>
                  </a:lnTo>
                  <a:lnTo>
                    <a:pt x="18288" y="36576"/>
                  </a:lnTo>
                  <a:lnTo>
                    <a:pt x="36576" y="36576"/>
                  </a:lnTo>
                  <a:lnTo>
                    <a:pt x="36576" y="18288"/>
                  </a:lnTo>
                  <a:close/>
                </a:path>
              </a:pathLst>
            </a:custGeom>
            <a:solidFill>
              <a:srgbClr val="FFFFFF"/>
            </a:solidFill>
          </p:spPr>
          <p:txBody>
            <a:bodyPr wrap="square" lIns="0" tIns="0" rIns="0" bIns="0" rtlCol="0"/>
            <a:lstStyle/>
            <a:p>
              <a:endParaRPr/>
            </a:p>
          </p:txBody>
        </p:sp>
        <p:sp>
          <p:nvSpPr>
            <p:cNvPr id="28" name="object 28"/>
            <p:cNvSpPr/>
            <p:nvPr/>
          </p:nvSpPr>
          <p:spPr>
            <a:xfrm>
              <a:off x="341376" y="10335768"/>
              <a:ext cx="6861175" cy="55244"/>
            </a:xfrm>
            <a:custGeom>
              <a:avLst/>
              <a:gdLst/>
              <a:ahLst/>
              <a:cxnLst/>
              <a:rect l="l" t="t" r="r" b="b"/>
              <a:pathLst>
                <a:path w="6861175" h="55245">
                  <a:moveTo>
                    <a:pt x="18288" y="0"/>
                  </a:moveTo>
                  <a:lnTo>
                    <a:pt x="0" y="0"/>
                  </a:lnTo>
                  <a:lnTo>
                    <a:pt x="0" y="18288"/>
                  </a:lnTo>
                  <a:lnTo>
                    <a:pt x="18288" y="18288"/>
                  </a:lnTo>
                  <a:lnTo>
                    <a:pt x="18288" y="0"/>
                  </a:lnTo>
                  <a:close/>
                </a:path>
                <a:path w="6861175" h="55245">
                  <a:moveTo>
                    <a:pt x="6860794" y="36576"/>
                  </a:moveTo>
                  <a:lnTo>
                    <a:pt x="18288" y="36576"/>
                  </a:lnTo>
                  <a:lnTo>
                    <a:pt x="18288" y="54864"/>
                  </a:lnTo>
                  <a:lnTo>
                    <a:pt x="6860794" y="54864"/>
                  </a:lnTo>
                  <a:lnTo>
                    <a:pt x="6860794" y="36576"/>
                  </a:lnTo>
                  <a:close/>
                </a:path>
              </a:pathLst>
            </a:custGeom>
            <a:solidFill>
              <a:srgbClr val="001F6F"/>
            </a:solidFill>
          </p:spPr>
          <p:txBody>
            <a:bodyPr wrap="square" lIns="0" tIns="0" rIns="0" bIns="0" rtlCol="0"/>
            <a:lstStyle/>
            <a:p>
              <a:endParaRPr/>
            </a:p>
          </p:txBody>
        </p:sp>
        <p:sp>
          <p:nvSpPr>
            <p:cNvPr id="29" name="object 29"/>
            <p:cNvSpPr/>
            <p:nvPr/>
          </p:nvSpPr>
          <p:spPr>
            <a:xfrm>
              <a:off x="359664" y="10354056"/>
              <a:ext cx="6842759" cy="18415"/>
            </a:xfrm>
            <a:custGeom>
              <a:avLst/>
              <a:gdLst/>
              <a:ahLst/>
              <a:cxnLst/>
              <a:rect l="l" t="t" r="r" b="b"/>
              <a:pathLst>
                <a:path w="6842759" h="18415">
                  <a:moveTo>
                    <a:pt x="6842506" y="0"/>
                  </a:moveTo>
                  <a:lnTo>
                    <a:pt x="0" y="0"/>
                  </a:lnTo>
                  <a:lnTo>
                    <a:pt x="0" y="18287"/>
                  </a:lnTo>
                  <a:lnTo>
                    <a:pt x="6842506" y="18287"/>
                  </a:lnTo>
                  <a:lnTo>
                    <a:pt x="6842506" y="0"/>
                  </a:lnTo>
                  <a:close/>
                </a:path>
              </a:pathLst>
            </a:custGeom>
            <a:solidFill>
              <a:srgbClr val="FFFFFF"/>
            </a:solidFill>
          </p:spPr>
          <p:txBody>
            <a:bodyPr wrap="square" lIns="0" tIns="0" rIns="0" bIns="0" rtlCol="0"/>
            <a:lstStyle/>
            <a:p>
              <a:endParaRPr/>
            </a:p>
          </p:txBody>
        </p:sp>
        <p:sp>
          <p:nvSpPr>
            <p:cNvPr id="30" name="object 30"/>
            <p:cNvSpPr/>
            <p:nvPr/>
          </p:nvSpPr>
          <p:spPr>
            <a:xfrm>
              <a:off x="359664" y="10335768"/>
              <a:ext cx="6897370" cy="55244"/>
            </a:xfrm>
            <a:custGeom>
              <a:avLst/>
              <a:gdLst/>
              <a:ahLst/>
              <a:cxnLst/>
              <a:rect l="l" t="t" r="r" b="b"/>
              <a:pathLst>
                <a:path w="6897370" h="55245">
                  <a:moveTo>
                    <a:pt x="6842506" y="0"/>
                  </a:moveTo>
                  <a:lnTo>
                    <a:pt x="0" y="0"/>
                  </a:lnTo>
                  <a:lnTo>
                    <a:pt x="0" y="18288"/>
                  </a:lnTo>
                  <a:lnTo>
                    <a:pt x="6842506" y="18288"/>
                  </a:lnTo>
                  <a:lnTo>
                    <a:pt x="6842506" y="0"/>
                  </a:lnTo>
                  <a:close/>
                </a:path>
                <a:path w="6897370" h="55245">
                  <a:moveTo>
                    <a:pt x="6897370" y="0"/>
                  </a:moveTo>
                  <a:lnTo>
                    <a:pt x="6879082" y="0"/>
                  </a:lnTo>
                  <a:lnTo>
                    <a:pt x="6879082" y="36576"/>
                  </a:lnTo>
                  <a:lnTo>
                    <a:pt x="6842506" y="36576"/>
                  </a:lnTo>
                  <a:lnTo>
                    <a:pt x="6842506" y="54864"/>
                  </a:lnTo>
                  <a:lnTo>
                    <a:pt x="6879082" y="54864"/>
                  </a:lnTo>
                  <a:lnTo>
                    <a:pt x="6897370" y="54864"/>
                  </a:lnTo>
                  <a:lnTo>
                    <a:pt x="6897370" y="36576"/>
                  </a:lnTo>
                  <a:lnTo>
                    <a:pt x="6897370" y="0"/>
                  </a:lnTo>
                  <a:close/>
                </a:path>
              </a:pathLst>
            </a:custGeom>
            <a:solidFill>
              <a:srgbClr val="001F6F"/>
            </a:solidFill>
          </p:spPr>
          <p:txBody>
            <a:bodyPr wrap="square" lIns="0" tIns="0" rIns="0" bIns="0" rtlCol="0"/>
            <a:lstStyle/>
            <a:p>
              <a:endParaRPr/>
            </a:p>
          </p:txBody>
        </p:sp>
        <p:sp>
          <p:nvSpPr>
            <p:cNvPr id="31" name="object 31"/>
            <p:cNvSpPr/>
            <p:nvPr/>
          </p:nvSpPr>
          <p:spPr>
            <a:xfrm>
              <a:off x="7202170" y="10335768"/>
              <a:ext cx="36830" cy="36830"/>
            </a:xfrm>
            <a:custGeom>
              <a:avLst/>
              <a:gdLst/>
              <a:ahLst/>
              <a:cxnLst/>
              <a:rect l="l" t="t" r="r" b="b"/>
              <a:pathLst>
                <a:path w="36829" h="36829">
                  <a:moveTo>
                    <a:pt x="36576" y="0"/>
                  </a:moveTo>
                  <a:lnTo>
                    <a:pt x="18288" y="0"/>
                  </a:lnTo>
                  <a:lnTo>
                    <a:pt x="18288" y="18288"/>
                  </a:lnTo>
                  <a:lnTo>
                    <a:pt x="0" y="18288"/>
                  </a:lnTo>
                  <a:lnTo>
                    <a:pt x="0" y="36576"/>
                  </a:lnTo>
                  <a:lnTo>
                    <a:pt x="18288" y="36576"/>
                  </a:lnTo>
                  <a:lnTo>
                    <a:pt x="36576" y="36576"/>
                  </a:lnTo>
                  <a:lnTo>
                    <a:pt x="36576" y="18288"/>
                  </a:lnTo>
                  <a:lnTo>
                    <a:pt x="36576" y="0"/>
                  </a:lnTo>
                  <a:close/>
                </a:path>
              </a:pathLst>
            </a:custGeom>
            <a:solidFill>
              <a:srgbClr val="FFFFFF"/>
            </a:solidFill>
          </p:spPr>
          <p:txBody>
            <a:bodyPr wrap="square" lIns="0" tIns="0" rIns="0" bIns="0" rtlCol="0"/>
            <a:lstStyle/>
            <a:p>
              <a:endParaRPr/>
            </a:p>
          </p:txBody>
        </p:sp>
        <p:sp>
          <p:nvSpPr>
            <p:cNvPr id="32" name="object 32"/>
            <p:cNvSpPr/>
            <p:nvPr/>
          </p:nvSpPr>
          <p:spPr>
            <a:xfrm>
              <a:off x="7202170" y="10335768"/>
              <a:ext cx="18415" cy="18415"/>
            </a:xfrm>
            <a:custGeom>
              <a:avLst/>
              <a:gdLst/>
              <a:ahLst/>
              <a:cxnLst/>
              <a:rect l="l" t="t" r="r" b="b"/>
              <a:pathLst>
                <a:path w="18415" h="18415">
                  <a:moveTo>
                    <a:pt x="18288" y="0"/>
                  </a:moveTo>
                  <a:lnTo>
                    <a:pt x="0" y="0"/>
                  </a:lnTo>
                  <a:lnTo>
                    <a:pt x="0" y="18288"/>
                  </a:lnTo>
                  <a:lnTo>
                    <a:pt x="18288" y="18288"/>
                  </a:lnTo>
                  <a:lnTo>
                    <a:pt x="18288" y="0"/>
                  </a:lnTo>
                  <a:close/>
                </a:path>
              </a:pathLst>
            </a:custGeom>
            <a:solidFill>
              <a:srgbClr val="001F6F"/>
            </a:solidFill>
          </p:spPr>
          <p:txBody>
            <a:bodyPr wrap="square" lIns="0" tIns="0" rIns="0" bIns="0" rtlCol="0"/>
            <a:lstStyle/>
            <a:p>
              <a:endParaRPr/>
            </a:p>
          </p:txBody>
        </p:sp>
      </p:grpSp>
      <p:sp>
        <p:nvSpPr>
          <p:cNvPr id="33" name="object 33"/>
          <p:cNvSpPr txBox="1">
            <a:spLocks noGrp="1"/>
          </p:cNvSpPr>
          <p:nvPr>
            <p:ph type="sldNum" sz="quarter" idx="12"/>
          </p:nvPr>
        </p:nvSpPr>
        <p:spPr>
          <a:xfrm>
            <a:off x="3625850" y="10141703"/>
            <a:ext cx="790575" cy="153888"/>
          </a:xfrm>
          <a:prstGeom prst="rect">
            <a:avLst/>
          </a:prstGeom>
        </p:spPr>
        <p:txBody>
          <a:bodyPr vert="horz" wrap="square" lIns="0" tIns="0" rIns="0" bIns="0" rtlCol="0">
            <a:spAutoFit/>
          </a:bodyPr>
          <a:lstStyle/>
          <a:p>
            <a:pPr marL="12700">
              <a:lnSpc>
                <a:spcPts val="1150"/>
              </a:lnSpc>
            </a:pPr>
            <a:r>
              <a:rPr sz="1000" dirty="0" smtClean="0"/>
              <a:t>Page</a:t>
            </a:r>
            <a:r>
              <a:rPr lang="en-US" sz="1000" dirty="0"/>
              <a:t> 6</a:t>
            </a:r>
            <a:r>
              <a:rPr sz="1000" b="1" spc="-20" dirty="0" smtClean="0">
                <a:latin typeface="Calibri"/>
                <a:cs typeface="Calibri"/>
              </a:rPr>
              <a:t> </a:t>
            </a:r>
            <a:r>
              <a:rPr sz="1000" dirty="0" smtClean="0"/>
              <a:t>of</a:t>
            </a:r>
            <a:r>
              <a:rPr lang="en-US" sz="1000" dirty="0" smtClean="0"/>
              <a:t> 27</a:t>
            </a:r>
            <a:endParaRPr lang="en-US" sz="1000" spc="-10" dirty="0" smtClean="0"/>
          </a:p>
        </p:txBody>
      </p:sp>
      <p:sp>
        <p:nvSpPr>
          <p:cNvPr id="3" name="AutoShape 2" descr="blob:https://web.whatsapp.com/a15e0104-1d6e-4406-840b-0c46843e2615"/>
          <p:cNvSpPr>
            <a:spLocks noChangeAspect="1" noChangeArrowheads="1"/>
          </p:cNvSpPr>
          <p:nvPr/>
        </p:nvSpPr>
        <p:spPr bwMode="auto">
          <a:xfrm>
            <a:off x="1035050" y="4890704"/>
            <a:ext cx="2895600" cy="28956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53a51435-b790-4e34-b1ba-15b063feb8a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49250" y="397759"/>
            <a:ext cx="6833616" cy="4872741"/>
          </a:xfrm>
          <a:prstGeom prst="rect">
            <a:avLst/>
          </a:prstGeom>
        </p:spPr>
      </p:pic>
      <p:pic>
        <p:nvPicPr>
          <p:cNvPr id="5" name="Picture 4"/>
          <p:cNvPicPr>
            <a:picLocks noChangeAspect="1"/>
          </p:cNvPicPr>
          <p:nvPr/>
        </p:nvPicPr>
        <p:blipFill>
          <a:blip r:embed="rId4"/>
          <a:stretch>
            <a:fillRect/>
          </a:stretch>
        </p:blipFill>
        <p:spPr>
          <a:xfrm>
            <a:off x="378862" y="5270500"/>
            <a:ext cx="6804004" cy="4852443"/>
          </a:xfrm>
          <a:prstGeom prst="rect">
            <a:avLst/>
          </a:prstGeom>
        </p:spPr>
      </p:pic>
    </p:spTree>
    <p:extLst>
      <p:ext uri="{BB962C8B-B14F-4D97-AF65-F5344CB8AC3E}">
        <p14:creationId xmlns:p14="http://schemas.microsoft.com/office/powerpoint/2010/main" val="4229298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2145</TotalTime>
  <Words>2509</Words>
  <Application>Microsoft Office PowerPoint</Application>
  <PresentationFormat>Custom</PresentationFormat>
  <Paragraphs>162</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Algerian</vt:lpstr>
      <vt:lpstr>Arial</vt:lpstr>
      <vt:lpstr>Calibri</vt:lpstr>
      <vt:lpstr>Calibri Light</vt:lpstr>
      <vt:lpstr>Cambria</vt:lpstr>
      <vt:lpstr>Leelawadee UI</vt:lpstr>
      <vt:lpstr>Trebuchet MS</vt:lpstr>
      <vt:lpstr>Office Theme</vt:lpstr>
      <vt:lpstr> SHOLTU leaflet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Vasind vistas</dc:title>
  <dc:creator>Trushal</dc:creator>
  <cp:lastModifiedBy>System Analyst</cp:lastModifiedBy>
  <cp:revision>232</cp:revision>
  <dcterms:created xsi:type="dcterms:W3CDTF">2025-05-03T05:07:06Z</dcterms:created>
  <dcterms:modified xsi:type="dcterms:W3CDTF">2026-04-08T04:04:08Z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2025-05-01T00:00:00Z</vt:filetime>
  </property>
  <property fmtid="{D5CDD505-2E9C-101B-9397-08002B2CF9AE}" pid="3" name="Creator">
    <vt:lpwstr>Microsoft® Word 2021</vt:lpwstr>
  </property>
  <property fmtid="{D5CDD505-2E9C-101B-9397-08002B2CF9AE}" pid="4" name="LastSaved">
    <vt:filetime>2025-05-03T00:00:00Z</vt:filetime>
  </property>
  <property fmtid="{D5CDD505-2E9C-101B-9397-08002B2CF9AE}" pid="5" name="Producer">
    <vt:lpwstr>Microsoft® Word 2021</vt:lpwstr>
  </property>
</Properties>
</file>